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7"/>
  </p:notesMasterIdLst>
  <p:sldIdLst>
    <p:sldId id="256" r:id="rId2"/>
    <p:sldId id="257" r:id="rId3"/>
    <p:sldId id="259" r:id="rId4"/>
    <p:sldId id="258" r:id="rId5"/>
    <p:sldId id="272" r:id="rId6"/>
    <p:sldId id="260" r:id="rId7"/>
    <p:sldId id="273" r:id="rId8"/>
    <p:sldId id="274" r:id="rId9"/>
    <p:sldId id="275" r:id="rId10"/>
    <p:sldId id="276" r:id="rId11"/>
    <p:sldId id="330" r:id="rId12"/>
    <p:sldId id="323" r:id="rId13"/>
    <p:sldId id="322" r:id="rId14"/>
    <p:sldId id="326" r:id="rId15"/>
    <p:sldId id="327" r:id="rId16"/>
    <p:sldId id="331" r:id="rId17"/>
    <p:sldId id="329" r:id="rId18"/>
    <p:sldId id="332" r:id="rId19"/>
    <p:sldId id="333" r:id="rId20"/>
    <p:sldId id="334" r:id="rId21"/>
    <p:sldId id="360" r:id="rId22"/>
    <p:sldId id="335" r:id="rId23"/>
    <p:sldId id="337" r:id="rId24"/>
    <p:sldId id="338" r:id="rId25"/>
    <p:sldId id="336" r:id="rId26"/>
    <p:sldId id="339" r:id="rId27"/>
    <p:sldId id="340" r:id="rId28"/>
    <p:sldId id="341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6" r:id="rId42"/>
    <p:sldId id="358" r:id="rId43"/>
    <p:sldId id="364" r:id="rId44"/>
    <p:sldId id="361" r:id="rId45"/>
    <p:sldId id="286" r:id="rId46"/>
    <p:sldId id="363" r:id="rId47"/>
    <p:sldId id="359" r:id="rId48"/>
    <p:sldId id="365" r:id="rId49"/>
    <p:sldId id="418" r:id="rId50"/>
    <p:sldId id="374" r:id="rId51"/>
    <p:sldId id="375" r:id="rId52"/>
    <p:sldId id="376" r:id="rId53"/>
    <p:sldId id="377" r:id="rId54"/>
    <p:sldId id="378" r:id="rId55"/>
    <p:sldId id="379" r:id="rId56"/>
    <p:sldId id="381" r:id="rId57"/>
    <p:sldId id="382" r:id="rId58"/>
    <p:sldId id="380" r:id="rId59"/>
    <p:sldId id="383" r:id="rId60"/>
    <p:sldId id="384" r:id="rId61"/>
    <p:sldId id="366" r:id="rId62"/>
    <p:sldId id="368" r:id="rId63"/>
    <p:sldId id="369" r:id="rId64"/>
    <p:sldId id="370" r:id="rId65"/>
    <p:sldId id="371" r:id="rId66"/>
    <p:sldId id="386" r:id="rId67"/>
    <p:sldId id="387" r:id="rId68"/>
    <p:sldId id="388" r:id="rId69"/>
    <p:sldId id="419" r:id="rId70"/>
    <p:sldId id="390" r:id="rId71"/>
    <p:sldId id="391" r:id="rId72"/>
    <p:sldId id="392" r:id="rId73"/>
    <p:sldId id="393" r:id="rId74"/>
    <p:sldId id="394" r:id="rId75"/>
    <p:sldId id="402" r:id="rId76"/>
    <p:sldId id="395" r:id="rId77"/>
    <p:sldId id="397" r:id="rId78"/>
    <p:sldId id="398" r:id="rId79"/>
    <p:sldId id="399" r:id="rId80"/>
    <p:sldId id="400" r:id="rId81"/>
    <p:sldId id="401" r:id="rId82"/>
    <p:sldId id="37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3" r:id="rId92"/>
    <p:sldId id="411" r:id="rId93"/>
    <p:sldId id="420" r:id="rId94"/>
    <p:sldId id="415" r:id="rId95"/>
    <p:sldId id="429" r:id="rId96"/>
    <p:sldId id="423" r:id="rId97"/>
    <p:sldId id="428" r:id="rId98"/>
    <p:sldId id="427" r:id="rId99"/>
    <p:sldId id="426" r:id="rId100"/>
    <p:sldId id="425" r:id="rId101"/>
    <p:sldId id="424" r:id="rId102"/>
    <p:sldId id="430" r:id="rId103"/>
    <p:sldId id="261" r:id="rId104"/>
    <p:sldId id="277" r:id="rId105"/>
    <p:sldId id="278" r:id="rId106"/>
    <p:sldId id="279" r:id="rId107"/>
    <p:sldId id="280" r:id="rId108"/>
    <p:sldId id="281" r:id="rId109"/>
    <p:sldId id="282" r:id="rId110"/>
    <p:sldId id="300" r:id="rId111"/>
    <p:sldId id="301" r:id="rId112"/>
    <p:sldId id="306" r:id="rId113"/>
    <p:sldId id="283" r:id="rId114"/>
    <p:sldId id="297" r:id="rId115"/>
    <p:sldId id="309" r:id="rId116"/>
    <p:sldId id="320" r:id="rId117"/>
    <p:sldId id="311" r:id="rId118"/>
    <p:sldId id="307" r:id="rId119"/>
    <p:sldId id="312" r:id="rId120"/>
    <p:sldId id="313" r:id="rId121"/>
    <p:sldId id="314" r:id="rId122"/>
    <p:sldId id="315" r:id="rId123"/>
    <p:sldId id="318" r:id="rId124"/>
    <p:sldId id="317" r:id="rId125"/>
    <p:sldId id="319" r:id="rId126"/>
    <p:sldId id="310" r:id="rId127"/>
    <p:sldId id="295" r:id="rId128"/>
    <p:sldId id="308" r:id="rId129"/>
    <p:sldId id="302" r:id="rId130"/>
    <p:sldId id="303" r:id="rId131"/>
    <p:sldId id="305" r:id="rId132"/>
    <p:sldId id="294" r:id="rId133"/>
    <p:sldId id="289" r:id="rId134"/>
    <p:sldId id="290" r:id="rId135"/>
    <p:sldId id="291" r:id="rId136"/>
    <p:sldId id="292" r:id="rId137"/>
    <p:sldId id="263" r:id="rId138"/>
    <p:sldId id="264" r:id="rId139"/>
    <p:sldId id="265" r:id="rId140"/>
    <p:sldId id="266" r:id="rId141"/>
    <p:sldId id="267" r:id="rId142"/>
    <p:sldId id="268" r:id="rId143"/>
    <p:sldId id="269" r:id="rId144"/>
    <p:sldId id="270" r:id="rId145"/>
    <p:sldId id="271" r:id="rId1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E9F0"/>
    <a:srgbClr val="F2F5F6"/>
    <a:srgbClr val="000000"/>
    <a:srgbClr val="6E9632"/>
    <a:srgbClr val="7070A0"/>
    <a:srgbClr val="E61496"/>
    <a:srgbClr val="C8C874"/>
    <a:srgbClr val="0064C8"/>
    <a:srgbClr val="A050C8"/>
    <a:srgbClr val="E67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796A89-BD9E-437E-83C4-1F7B4A862C73}">
  <a:tblStyle styleId="{62796A89-BD9E-437E-83C4-1F7B4A862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55"/>
  </p:normalViewPr>
  <p:slideViewPr>
    <p:cSldViewPr snapToGrid="0">
      <p:cViewPr>
        <p:scale>
          <a:sx n="107" d="100"/>
          <a:sy n="107" d="100"/>
        </p:scale>
        <p:origin x="320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47.9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24575,'0'92'0,"0"-37"0,0 4 0,0 14 0,0 5 0,0 9 0,0 1 0,1 5 0,1 0 0,2-26 0,0 0 0,3-1 0,6 33 0,4-3 0,2-5 0,1-4 0,1-11 0,0-4 0,-4-13 0,-1-5 0,5 33 0,-5-24 0,-6-18 0,-5-10 0,1-9 0,-3-4 0,3-5 0,0-3 0,-3-2 0,0-1 0,-3 4 0,4 0 0,-1 4 0,2 3 0,0 1 0,-1 1 0,1-7 0,2-5 0,2-7 0,2-5 0,2-10 0,3-9 0,0-10 0,4-7 0,3-4 0,2 1 0,3 1 0,-1 3 0,3 4 0,2 1 0,6 6 0,13 4 0,13 5 0,21 2 0,14 1 0,-47 6 0,0 1 0,0-1 0,-1 1 0,37-1 0,-17 2 0,-17 2 0,-11 2 0,-4 0 0,0 0 0,-1 0 0,3 0 0,2 0 0,0 3 0,-1 4 0,-7 1 0,-5 1 0,-4 0 0,-17 1 0,1-3 0,-16-1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3.04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174 133 24575,'42'0'0,"26"0"0,5 0 0,26 3 0,-43 3 0,2 4 0,2 6 0,2 2 0,9 5 0,-1 3 0,-7 2 0,-3 1 0,-9-2 0,-2-1 0,29 18 0,-22-8 0,-18-12 0,-13-9 0,-15-7 0,-26-5 0,-13-3 0,-29-3 0,-17-6 0,-4-7 0,-7-8 0,15-5 0,9-2 0,8-2 0,-17-8 0,27 18 0,-3-2 0,-10-4 0,-4 0 0,-8-2 0,-1 2 0,7 2 0,3 2 0,9 4 0,6 2 0,-13-4 0,33 15 0,15 12 0,8 6 0,9 13 0,5 16 0,6 18 0,4 17 0,-3 3 0,-4-6 0,-8-9 0,-3-13 0,-1-9 0,1-3 0,2 4 0,0 9 0,-2 20 0,-2-19 0,-1 5 0,-1 13 0,0 5 0,0 13 0,0 5 0,0-25 0,0 1 0,0-1 0,0 31 0,0-2 0,0-8 0,0-4 0,0-18 0,0-7 0,0 17 0,0-40 0,0-36 0,0-24 0,0-16 0,-3-4 0,2 21 0,-1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7.298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0 1 24575,'2'41'0,"22"37"0,-7-31 0,5 3 0,13 24 0,7 3 0,-7-21 0,2 1 0,3 2-781,7 10 0,2 4 0,2 0 781,5 9 0,1 1 0,0-1 0,-3-5 0,1 0 0,-2-1 0,0-1 0,-1-1 0,-2-2 128,-7-10 0,-2-3 1,-1 0-129,17 23 0,-2-3 235,-9-12 1,-1-3-236,-8-9 0,-1-2 0,-2-8 0,-2-2 0,26 31 1189,-5-8-1189,-2-6 298,-5-1-298,-1-4 0,-3-4 0,-5-4 0,-2-4 0,0 0 0,-3 0 0,0-1 0,-3-3 0,-5-6 0,-3-3 0,-5-4 0,-2 0 0,0 1 0,-3-4 0,-2-3 0,-3-6 0,-4-9 0,-13-13 0,8 3 0,-11-5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9.150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2 3573 24575,'0'-32'0,"0"-42"0,0-13 0,-1 26 0,2-5 0,5-10 0,6-3 0,6-5 0,4-4-260,-3 17 0,1-2 0,3 0 260,1 0 0,2 1 0,-1 0 0,-1-1 0,0-1 0,-1 1 0,-1 1 0,0 1 0,-1 2 0,7-28 0,-2 4 96,-2 8 0,-1 3-96,-4 14 0,0 4 0,-2 11 0,-2 3 0,13-33 0,-6 11 0,-7 8 588,-4 9-588,-1-2 0,0-5 0,2-13 0,1-10 0,1-1 0,2 0 0,0 3 0,0 1 0,1 5 0,0 8 0,-1 7 0,-1 9 0,-1 10 0,0 5 0,-4 4 0,-1 6 0,-3 2 0,0 6 0,-1 3 0,-1-1 0,-1-1 0,1-3 0,0 2 0,-1 3 0,0 8 0,-3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19.374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0 0 24575,'35'2'0,"5"8"0,1 3 0,1 7 0,-4 2 0,-7-6 0,-2 2 0,-10-3 0,-3-1 0,-2 1 0,2 0 0,0-1 0,-1-1 0,1 1 0,-1 0 0,1-1 0,0 1 0,0 0 0,6 6 0,8 8 0,12 11 0,7 11 0,4 3 0,-5-3 0,-11-11 0,-10-11 0,-7-10 0,-7-4 0,-1-3 0,-2-1 0,-2 0 0,0 0 0,0 2 0,2 2 0,2 2 0,12 13 0,17 22 0,-10-13 0,2 5 0,6 7 0,1 3 0,3 2 0,-1 1 0,-2-4 0,-2-2 0,22 29 0,-18-25 0,-15-21 0,-12-15 0,-6-6 0,-3-3 0,-2-3 0,0 0 0,1 2 0,0 0 0,1 3 0,1-1 0,1 0 0,-2-2 0,-1-2 0,0 0 0,-1-2 0,-2 0 0,-5-2 0,0-1 0,-2-2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1.58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1594 24575,'0'-73'0,"0"-21"0,0 1 0,2 43 0,3 0 0,13-45 0,7 17 0,1 0 0,-5 32 0,-7 21 0,-5 10 0,1 6 0,-4 2 0,-1 2 0,1-1 0,0-1 0,2-4 0,2-2 0,-1 0 0,1-1 0,1-1 0,2-5 0,7-13 0,10-16 0,11-19 0,11-17 0,-22 40 0,2-1 0,0 0 0,-1 0 0,1 2 0,-1 2 0,26-31 0,-12 13 0,-9 17 0,-8 13 0,-10 9 0,-3 8 0,-5 5 0,-3 4 0,-1-1 0,0 2 0,-1-1 0,2 0 0,-1 1 0,-2 1 0,-1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4.245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2031 24575,'7'-39'0,"32"-35"0,-15 32 0,3-4 0,18-18 0,8-6 0,-10 17 0,4-2 0,0-1-298,-1 2 1,0-1-1,2 0 298,4-5 0,1 0 0,-2 2 0,14-11 0,-4 7 146,-14 16 1,-3 5-147,26-20 148,-25 29-148,-16 17 0,-8 6 0,-3 3 452,-3 0-452,2-3 0,10-6 0,18-14 0,26-22 0,-22 13 0,3-4 0,5-8 0,1-3 0,6-8 0,0-2 0,-1-2 0,-1 1 0,-7 7 0,-3 3 0,-6 7 0,-4 5 0,14-12 0,-22 25 0,-13 15 0,-11 10 0,-4 3 0,-5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5.88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0 24575,'44'10'0,"32"18"0,5 6 0,-28-10 0,1 3 0,1 1 0,-1 2 0,-2-2 0,0 1 0,11 7 0,0 2 0,-5-1 0,-1 1 0,0 2 0,0 1 0,3 5 0,-1 2 0,-1 1 0,0 1 0,-1 0 0,-1 0 0,-5-4 0,-1 0 0,-8-7 0,-3-2 0,19 20 0,-21-20 0,-12-9 0,0 2 0,17 21 0,-8-11 0,3 4 0,7 11 0,3 2 0,3 4 0,1 0 0,-6-6 0,-2-3 0,-9-11 0,-2-4 0,14 14 0,-18-22 0,-9-10 0,-1 0 0,13 10 0,18 16 0,17 19 0,-28-29 0,-1-1 0,27 26 0,-16-16 0,-16-16 0,-15-12 0,-11-5 0,-12-5 0,-13-4 0,7-1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49.4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24575,'0'79'0,"0"-1"0,0 18 0,0 2 0,0-8 0,0 1 0,0 7 0,0 2 0,0 0 0,0 0-478,0-4 0,0 3 478,0-24 0,1 2 0,0-1 0,4 24 0,2-3 0,1-8 0,2-4 156,1-6 1,0-4-157,2-8 0,-1-2 79,-2-9 1,0-1-80,6 42 0,-2-9 0,-2-9 484,-2-10-484,0-18 0,-3-13 0,-3-9 0,2-2 0,-2-1 0,2-1 0,0-5 0,-1-5 0,1-5 0,-1-4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2.3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24575,'0'82'0,"-1"-31"0,2 2 0,-1 11 0,2 2 0,2 10 0,3 1 0,2-1 0,3-1 0,2 0 0,3-3 0,2-5 0,1-3 0,-3-12 0,2-3 0,15 24 0,-7-24 0,-5-17 0,-3-14 0,-2-8 0,0-7 0,0-3 0,3 0 0,3 0 0,3 0 0,0-1 0,0-6 0,1-11 0,0-10 0,0-6 0,-2-2 0,-1-1 0,-4-5 0,-1-10 0,2-19 0,3-16 0,-10 37 0,0-1 0,2-1 0,0 1 0,15-38 0,0 12 0,-2 17 0,-4 14 0,-5 8 0,-4 11 0,-5 9 0,1 6 0,-3 11 0,-2 18 0,-4 6 0,-2 17 0,-1 13 0,0 3 0,0 11 0,0-6 0,0 2 0,0 9 0,0 21 0,2-38 0,2 3 0,3 9 0,2 1 0,2 5 0,3 0 0,2-1 0,2-2 0,-1-1 0,0-2 0,0-7 0,0-1 0,-1-6 0,0-2 0,13 45 0,-2-10 0,-4-3 0,0 3 0,0 1 0,-2 5 0,-1 4 0,-3 0 0,-2-6 0,-4-6 0,-5-10 0,-3-12 0,-3-7 0,0-8 0,0-5 0,-5-6 0,-11-4 0,-14-6 0,-15-8 0,-8-7 0,-1-7 0,3-4 0,5 0 0,3 0 0,-3 0 0,0 0 0,-5 0 0,-3 0 0,-3 0 0,-2 0 0,-1-5 0,5-7 0,7-9 0,8-11 0,9-9 0,11-5 0,8-1 0,7 4 0,2 4 0,-1 4 0,-3 0 0,-1 4 0,4 3 0,1 5 0,3 12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4.4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1 541 24575,'98'-3'0,"-44"-2"0,2-3 0,5-6 0,0-3 0,-8 1 0,-2-2 0,-4-3 0,-2-2 0,28-21 0,-20 2 0,-1-8 0,-25 5 0,-12 5 0,-8 5 0,-6 7 0,-1 8 0,0 1 0,-4 0 0,-9-1 0,-12 1 0,-12 6 0,-7 4 0,1 3 0,1 2 0,5 2 0,4 2 0,1 2 0,2 6 0,-1 7 0,1 8 0,4 3 0,-4 1 0,-1-1 0,4-2 0,3-1 0,8 0 0,6 5 0,1 6 0,2 9 0,0 4 0,-3 4 0,-1 2 0,-1-2 0,0 3 0,1 0 0,1 2 0,0 2 0,5 0 0,1 1 0,4 1 0,3 0 0,7-2 0,7-3 0,11-7 0,4-9 0,6-11 0,5-11 0,3-7 0,5-7 0,-1-3 0,4 0 0,2-3 0,2-4 0,1-5 0,-1-2 0,5 0 0,-2-1 0,-2 0 0,-7 2 0,-12 2 0,-9 5 0,-16 3 0,-5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6.8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678 1 24575,'-54'0'0,"3"0"0,18 0 0,1 0 0,-3 0 0,0 4 0,-4 7 0,6 7 0,4 6 0,3 6 0,-1 3 0,1 5 0,2 7 0,4 4 0,5 5 0,-2 7 0,1 2 0,-5 5 0,-5 3 0,2 2 0,-2 9 0,2 5 0,5 0 0,4 3 0,7-9 0,5-14 0,3-14 0,4-18 0,7-11 0,8-9 0,9-6 0,5-7 0,4-2 0,4-5 0,0-5 0,2-7 0,-1-8 0,1-4 0,0-2 0,3 0 0,-3 3 0,-1 0 0,-4 0 0,-7-3 0,0-4 0,-4-5 0,1-5 0,-4-2 0,-6-2 0,-7-2 0,-5 3 0,0 3 0,1 7 0,0 3 0,1-1 0,-1-2 0,-3 0 0,2 5 0,-2 12 0,0 18 0,-1 31 0,-3 18 0,0 19 0,4 0 0,9 3 0,8 6 0,14 10 0,-15-38 0,2 0 0,1 1 0,1-2 0,26 37 0,-7-15 0,-6-17 0,-7-14 0,-3-11 0,-4-12 0,-3-6 0,-6-7 0,-1 0 0,-2 2 0,0 1 0,2 1 0,-1 1 0,-4-2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8.5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24575,'0'88'0,"0"3"0,0-18 0,0-4 0,0-18 0,0-13 0,0 1 0,0-12 0,0-4 0,0-2 0,0-5 0,0-4 0,0-1 0,0-1 0,0 5 0,0 3 0,0 3 0,0 3 0,0-1 0,0 1 0,0 2 0,0 1 0,0-1 0,0 0 0,0-3 0,0 0 0,0 0 0,0 1 0,0 7 0,0 4 0,0 3 0,0 0 0,0-5 0,0-6 0,2-7 0,1-4 0,0-4 0,0 0 0,-3-1 0,3-1 0,1 2 0,-1-2 0,0 3 0,-3-5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9.9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1 440 24575,'73'-46'0,"0"-2"0,-21 4 0,0 0 0,-5-2 0,-4 3 0,3-3 0,-12 15 0,-4 8 0,-3 8 0,-1 4 0,0 0 0,1 3 0,-1 2 0,1 0 0,-1 1 0,0 1 0,1 2 0,-1 2 0,0 0 0,1 0 0,-1 0 0,0 0 0,-2 0 0,-4 0 0,-6 2 0,-7-2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7:02.3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1241 0 24575,'-32'0'0,"-6"0"0,7 0 0,-9 0 0,-13 0 0,-8 4 0,-16 7 0,3 13 0,2 11 0,8 7 0,10 3 0,5-2 0,11-1 0,4 0 0,2-1 0,5 1 0,1-5 0,4-1 0,8-2 0,6-3 0,5-1 0,3-3 0,0-3 0,6-7 0,7-8 0,11-6 0,9-2 0,6-1 0,3 0 0,1 0 0,0 0 0,4 0 0,3 0 0,5 0 0,4 0 0,1 0 0,-2 0 0,-4 0 0,-6 2 0,-8 5 0,-6 5 0,-7 4 0,0 3 0,-1 3 0,-3 1 0,-3 4 0,0 0 0,0 7 0,6 9 0,6 12 0,6 14 0,0 8 0,0 1 0,-5-7 0,-8-12 0,-9-14 0,-8-9 0,-8-8 0,-9-7 0,-13-3 0,-15-7 0,-17-4 0,-9-4 0,-4-3 0,0 0 0,-1 0 0,-3 0 0,-7 0 0,-9-1 0,-5-6 0,-5-5 0,3-4 0,4-3 0,9 4 0,11 0 0,13 4 0,9 4 0,9 3 0,3 1 0,-4-4 0,-2-6 0,-4-4 0,3 0 0,11 4 0,14 6 0,9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1.225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1781 2765 24575,'0'-28'0,"-5"-5"0,-6 0 0,-17-13 0,-26-23 0,16 25 0,-2-4 0,-7-14 0,-1-3 0,-1-5 0,2-1 0,2 0 0,2-1 0,4 2 0,1 2 0,5 8 0,0 3 0,4 5 0,0 3 0,2 4 0,1 3 0,-20-33 0,3 10 0,7 10 0,5 4 0,2 4 0,-2-3 0,-2-4 0,-3 3 0,0 1 0,4 3 0,-3 3 0,3 1 0,-3-3 0,-4 3 0,-1-1 0,-3 1 0,4 3 0,4 3 0,4 5 0,5 4 0,-1-2 0,0-4 0,0-1 0,0-2 0,2-1 0,2 2 0,-1-2 0,2 1 0,-1 1 0,3-2 0,-1-3 0,0-3 0,1-3 0,2 2 0,5 7 0,5 6 0,5 8 0,-1 8 0,0 3 0,1 7 0,0 20 0,2-9 0,1 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B52C6C8-5242-6508-ED89-E5D087A3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2882065E-6459-DA35-5BA9-16C7C5A72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FC83AF2-33AA-73FC-958C-DFD7C6524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6644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B1076E5-995E-E1B3-76EA-11934CBF9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0FBC523-8535-FDD7-C4B2-31D589F46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6FA6106-7045-7275-B3D0-E20953335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113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1E199EE-9F71-B88D-56EF-516B345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E105C28-BD3C-6D53-AD43-AF16E8DDD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8468A53-F8D8-7523-704C-556FA49C1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318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E5DA132-9107-F8CC-82AC-F2B008A2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8B388EF-F65B-E658-6171-BF0593CB1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29AB100-6591-2047-0D46-EC0F76B15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804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0B6FE1E-B746-482A-8BF9-374A4F2A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707F055-7101-9EFB-DEE3-5809904E9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F72DA5-04BC-1060-A34D-89ACC7F4E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0575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3A1383B-2111-77A1-CC7F-7DE375882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18DB383-FADA-FA64-EB7D-AF11F3F89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08C6405-341D-3AEA-3F2C-C0BCF5106D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908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2D91E89-A6BC-BA36-00C9-7DE3D0E6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811393B-959E-E366-1C77-B2234165C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3C66FED-D00B-72E4-DE82-32D0A7AFBD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966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70194D0-22DA-3B02-4CD6-C982D1F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AEDFED2-1FE1-1E9D-2C4B-7D2BD5A8C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0E9F1CE-279B-9296-7DF0-3ABA1CCF3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5663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4749816-F008-7B23-B602-2B61FB1D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06BED6C-E0A8-3C17-1A6B-F5BD9A11FA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E71BA06-9220-FFAA-4992-04E6124F5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81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C094D5-4BDB-4432-C2FA-09F5908E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E562B97-1FED-1FCB-AE10-7F766798F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076B048-07A2-2846-2D67-1C0A56706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073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529FE60-C765-38EF-FFA7-9EC60D5F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31F39B9-774B-5A17-13BE-D4A88DD7E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D1FF7E5-E9E5-EDC9-F6C7-8127E6666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9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1FF6148-D8B2-BC3C-038D-CBA4459C0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3A5D534-1B3D-FC7C-2373-ACE518F0A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34C1340-3B29-DD7C-0563-8DA9BC38E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218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76732C3-0476-3A8C-F49A-2B5B8439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E1C9D71-12ED-3320-236D-A0D7D9B1A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E927B4E-4B84-B6B3-D9DB-5C56EF40C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807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97B391D-3417-CEE1-94D5-5CD93E75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CDEE192-29F3-1D0C-5B06-8672A53D7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C00E819-A907-C5A7-24C3-1D6FB2116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5240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AD0D30D-0512-7A13-84DC-B5DD1E03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3EC1077-CD8D-FA2A-7CD7-8A78F22C4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258D3AD-354D-8535-1E26-C06BAEBD9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3289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48D2672-A759-A03C-CC60-C2A2407D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45B1F47-8182-767A-5334-0894D29CF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98120ED-B244-3CC0-9D0E-DF92C229A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0943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543A392-FCA2-65B1-D6F1-2806591D3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1F95B9F3-7CD2-3BEE-0D04-5E22815E3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2F651DBE-00A7-2936-C16E-4826FE5A7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86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5339A2B-A8F3-F797-02B6-1BDC790D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112E3B0-E943-22A4-1E29-364EF2E7C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6C0B2FAE-94AB-343A-0EA6-1DA9B1231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743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35BEF0E-1EB9-15C9-5521-4CE9DDB7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BE4D653C-6266-9797-5293-B18B19BD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7B76715-3D42-6F7C-9D3E-B6221F5FB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7015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E57CDA1-E698-CAF8-EDF3-D5501672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A270EB7-6422-891D-6E80-0733FAED6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6B933CFF-1BA5-4846-10A6-9FDAC8E19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5125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83426B0-0CA2-0B81-0B52-F8057B52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3C775D57-4C9C-EF97-B148-1749523E6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031D6D98-F79E-3F17-B122-C4000C2F5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676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80c5fc0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80c5fc0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CC7E189-F2B8-784C-FBC0-4947EFAC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14155AC-5E97-2EBA-7558-02CBAA544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24C59B6B-D1B0-970E-CCAF-CA67E858F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74315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880c5fc0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880c5fc0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27f583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27f583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6f9e4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6f9e4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4C77AB1-5D54-9B1D-56A3-07B807B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00077F4-28C5-8DFA-AAAC-A73D31C78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2016E7A-72B9-8AB4-29EB-B5D8663B6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1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CCC959F-0A10-FEB6-24FB-D788F0FE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C004690-8905-FDCE-D179-3164964A6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67FA7FB-39BA-ACDE-A0E3-073F0F20E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1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12F1958-A689-0479-FB92-9E0A2BA0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9CD2CC6-3204-BDF8-95E7-A1F261830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FB210CE-02B9-C928-69FB-17F3DA6F5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933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1CBB532-4068-CEC2-A7A5-7641B44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7C720EE-1CDE-9239-3686-C25657599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E912D9C-5493-0B02-251D-F12B70A95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1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9062AFD-8AE6-EEA4-8B63-CE169648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2824358F-4BE1-F8F9-7BE0-5457F7897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DE8DF12-BE02-98B7-21C5-C69C49C13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66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3278D1C-6FCF-3E51-6293-4947D231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9E52214D-AA2B-E8BD-2F49-6531F8551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982725B1-D432-75F8-D792-1B3CA7D64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99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35BC7A0-8228-08AD-7232-F744CA79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11113FC-5472-3F1A-5CFA-1D3AE3059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9DD7017-A872-B985-AEB3-34CC8BDB6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3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7FF6F01-FB24-5ED2-EB8A-2E13DBCF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1018358-8F6A-2C13-A1AB-71F653633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50FC9FB-890C-01C1-4F2D-38E8E66CA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1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4870D74-4613-B65B-2DEC-3467777A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CED434-6013-E66E-1F12-946F843EEE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CCDF4C5-839E-659E-9A78-C4370296B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0D68E3D-5066-631D-1312-AE136745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55D79F2-AA13-CE18-841B-11FB70977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35DA589-0576-E045-B6C1-AB69A3A7B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84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61071CF-C350-98D2-E02D-89952232F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CD3F05B-E229-844E-B70A-CC286F1D7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3991FDD-D02A-CB4B-26A7-48B0EFF9E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35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84076DC-3E35-273D-E67D-B5116036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1C94DF3-FF41-A1AD-606F-10A1319BB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FCBFAAE0-63C9-5497-06A0-3408185FE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2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F6F2874-D851-BB25-061A-9E1A2CE22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1797D192-0D12-0D6D-FB5A-40FEDA289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E6ED473-5AA0-8E35-0797-2DC7B17BE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16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D9A9EBB-7B17-15E0-FC36-FB857AA8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16F76F13-8ECD-B9C6-F4C5-6082C285A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E9BE3B7-EE86-1095-821A-BD9B0863D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93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59F80B2-2877-455B-918E-73AC760A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2B4A208-CED2-354E-DFC3-F073ABFD2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8836EEB-89B2-0B88-0543-E1E6A2968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932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E314BF4-9BD4-F425-C9DF-632E806E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61F3AE7-2FC2-18FF-9A25-F70A8EFD9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8E8E503-1DAA-BD22-2621-97D95F6B8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25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500A6AA-D61C-2CD0-C273-F67CC2ADE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F54CE8C-73A4-2F60-E2B6-CAC242F9C4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83D4CC26-9E85-4D71-4E5C-AC97D1952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99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2D33763-6F94-751A-FE7A-D3DA02731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FC3E414-56FD-1AFA-7312-FB9F5A896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27049E16-0135-47EF-D8A1-0B3783C6F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2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F7FBC9C-8C58-77E1-F504-750C5D35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2AD9F00-B329-4A5E-0E64-E4B00618E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8F57044E-2BB8-8538-BD79-D2EC9356E3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4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022B36A1-7495-3AE4-999B-D536E3F0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39FEB6C3-C1DC-5C97-47DA-203D43CC3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3A18A9BF-5EBB-72A1-E28D-8839725D2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86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68293F3D-F017-4D66-3AB3-2015FBAD3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0C7ED91C-1275-A8C7-97D3-B779CBCB5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BD4E5B64-A377-0F1F-0F4C-768794776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434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04C9ECEC-DBBC-BF55-23D0-FE79C6CA7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F4E22E7-DB52-BE93-28A7-C0F30FFD4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084A921-9DFB-A15E-B450-C92E4CE14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37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09C2B22-5C4D-A0B5-F37A-2B04219D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730DDC3D-A09A-A1E6-B90D-32D78E621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8EAC3C3-70D7-2F6D-5B8B-CF2172A19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590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68A9355-5B55-0F9A-507D-2EA976C4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70EB22E-3246-C1C5-089E-6A569175C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FAE149B-FF32-8454-49C0-86CCC0031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907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0604E9A-90AB-68E7-BCBD-9AA1456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5305429-9AB7-F1BB-30A3-B06E6EC6E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97EB3F91-8C15-FA61-59F3-C0FB84F77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12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00231E3-7C0B-4BA4-AE1F-D6811ADD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3A74784D-8F4A-26A3-AB9D-ABCA2574B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21581306-C8B9-E537-4147-11D5EAC9A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65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3A9331E-7C88-4223-DD54-AF102D76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8FE20B8-3984-6C69-A85A-AD921D141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8E57FCF-6FAD-C9AA-686D-35CA38A0D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1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880c5fc0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880c5fc0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5292B0C-5109-8D36-AC19-B593ECB3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5D1DCD3-99DD-E006-ABEE-5DB342441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7C48811-4C65-BA93-B725-21004AE3A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59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6617C6B7-D3D6-2D32-1677-B9D3B4AF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EAB3E9B-B2B1-C092-4CB7-5400E0824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B3DB7A8-5C95-D1A3-538D-A770B20F1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43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2115D65-332F-3ECF-7667-C7AA5EB5F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B8575A0-1C17-9582-CD9C-A7643AF1A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CC3B7FF-F11A-CC22-B77C-437B50453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96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B65F7A6-C582-C75C-2E63-78004E25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93C7A577-9CB6-F191-041D-C5E1E4E1A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AE418C76-B7AA-3922-55CA-E7ADF7283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20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8C93E4C0-9D76-6CFB-B495-C7A3BA0A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8D45B5EC-33C1-FE3D-69E0-458418AB7B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3A766ED9-EB0E-DDD0-01CA-C9A201778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64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8B9D9C8-9685-DFE9-BDA8-3A6CE224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EBED1CD-0AE1-3C25-072B-F999CCF93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AA2B10C-8539-8411-92A5-CE64373C5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04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D77D0AE-11CD-3E09-773D-B8649785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8EFB860-3DD6-BA95-BE73-E246BA664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4B10793D-B692-2B20-587B-DFF7DEB4F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516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AA035AA-557A-69F9-01BA-99214812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2B1E7B2-FFF5-3034-280B-415754154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FB4B727-9E92-1C4E-2AD4-314722C9B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86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8A8490C-EDEC-3C71-9F64-ACD6829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458B176-545C-34FB-4A03-C05C6962E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F763C9B-1DE9-73D0-C4E8-8DABB1B77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30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6251D21-97FC-9469-64F3-3B835AC9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07FB019-92EA-7900-67CC-5A7EBB0E0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464D345-7505-D1E2-2E9F-AD17D3D2F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3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9B8A7ED-D539-6C5C-F30E-565A22D5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F5620F2-6F36-317C-167B-E1DD0567D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8B3FE8C-384C-4857-2684-6CE5D56C7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31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ED09E3B-D3B6-5E63-CB3D-1C7D4B73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730924F-66A1-75AF-F9C0-5166BDEBA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EEB2F97-2A88-457C-CC8C-9B7D1CE95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3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0754E6C-349B-8D32-374D-B619C90E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A69278BC-D5D8-DE56-A0D7-C6EA36450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34221BF-3FA6-C9AC-512A-67F06CA63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92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2764FB0-1D7E-EB56-FC96-73006B79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1A11DAE0-33A1-4373-EA76-AE811C63A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3B5EDF1F-8244-DC9C-0071-3119FD0A7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459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C124AFA7-7E0A-EAF5-4F93-E1C32DF8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CD50DB5-C20E-1198-FED0-CA50D3B78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3C9FF6A-AF39-729F-2C27-ED99F972D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63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F8B820D-9B8E-190F-1C17-5842F99B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4DA750F-0B4C-B020-8999-7BCBCB790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786A79D-56A0-FDAE-9BDF-5D758AF76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96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B6B3F6F-55EA-567A-9BD9-7A112293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097692DC-573A-8566-08D5-4F689C6CF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5797821-5D0E-939B-4017-431C13AB4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7811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EC71963-F0CA-D116-FDD8-5AC2F702C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459F579-83D0-937D-5B0B-4BC5C5D0C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C0B590A-A7C9-46F8-22BA-EABB10DB9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0855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64E3152-112F-C0CF-B88A-7FC8B7B1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9A49B48-10DD-D69E-8094-C3377B75A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2A0095F-A244-43F6-FE6C-B0C290CE4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621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D8FC977-DF45-E138-C298-07E9E2F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09ED1D6-FFF3-1BDF-B730-4C49A8AF2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9C7A22D9-67CF-9310-A8E3-6B8224B9C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256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82FD0D4-C386-AC89-288F-A3A1BE1B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5EB41E96-E54E-67CC-A3E0-F0A52DF9A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3AA40E3-054C-C711-09EA-82E00F3E8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85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C02E8EF-AE42-2402-0364-AF0221DB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4520B38-CAE6-EA85-96E8-EBEB9CB4E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7027B16-A67C-C527-5327-CF057C343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11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2965B2C-B92D-4448-D453-3F419C77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058FA97E-0677-6618-A814-9DDBE78CD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67FAC01-ABF4-4E5B-ADAF-87003041A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497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FB797C5-08BC-809E-9094-38ADFB32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20B0161-ADA9-818E-71BA-7E0F57EA2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FD9C9F3-A0C2-9E58-918A-9FA59644D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501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2BCD657-B3DA-71EF-8C20-3618EBE9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B1058B50-2526-47FD-AC89-BFC109745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B1704840-4908-217E-8905-D46D4719B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2482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C284172A-9ADB-AFB6-A1A5-DE0127B6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0F8546D-92EE-DA1E-39FA-A5CBF2272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E496C81-4D6D-E53D-124B-21267774D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02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0E3EF74A-2180-3093-C8C9-E13A8897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6407AA8-49DC-9B8D-E21A-2911321F5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4F75674D-39C1-3DC2-3039-35DA57FAE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4630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E716DA5-8968-BAB7-F49D-1E5FBBF8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9B6DE57-8FFF-007F-A92D-5244B77D5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2E60880-BF51-2511-1923-7FD186689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89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757EF1C-033E-A418-2433-8BD20E53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CD0C62-4BDD-F7F3-7060-116E25EFD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B61F907-BE4B-06A5-8EA7-DD4C1A97C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48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9114BDD-534F-3359-5FED-79270F44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ED6B37-490A-05BF-5895-21EAE45FF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72395B1-3862-6507-EE6B-F19AD41E7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255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7356718-6586-BA48-1A18-E1E9560A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9182CD4-2287-AA9F-7FE9-5B871D2E2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A094CA8-865F-D712-4B6B-4ADF91F52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320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1F3D94-F18D-AD42-DE92-4D984FE7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6B998B6-D971-0D55-87B5-05F1C9607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E353ABB-271B-B29A-259C-6A409B598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76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432FFF-7DE5-591F-B0CF-FB8377C4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3746AA4-5432-7AF7-8A66-27CD31AD6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072EB1E-49A4-2A3B-6E6F-1A0A3EFC4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785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902999C-2A68-E16F-2BBB-FC09CF3E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729FB49-B037-8278-B540-E0C688CA2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D429E48-AB3B-E3E0-8E81-6EA57D88F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37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6D786602-38EB-5121-26F2-50CCA40C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A92AAF1-7335-C1A7-2F69-76E26062C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5A20FFB-9296-C709-4ECA-4510E2E1C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7154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2D9EAE9-643B-A5E0-C6D0-EDCCF56A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4B21DF7-59CA-63D8-A520-714646B6D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252E18C-426A-4226-A36C-CAD98EF2E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7026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1BB433A-26D7-41BD-FDBB-9E7FF81B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A7BA956-C053-78E8-BB97-D15019D89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4270BAC-816C-15D1-B3EA-466B200C8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99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A5CA452-197B-1E78-02D3-ECEC1414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543C5FD-A65F-B770-BD99-EC46305AC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BC37ACA-6BA3-CE9C-6A0D-D3611D296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022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1F51936-9D30-8FBD-CD5F-ED9D0BAE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47F1839-FD33-BDE6-509B-E06D6C544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7074EA7-DACA-7D22-C299-9A2AB9646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6186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CD9220C-1225-162E-6B03-1C919B88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840506B-FA77-DDAB-1E5C-5C0F54F9EE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EA075DE-A8CA-1DE2-863E-3023811A2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2767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5442150-3E97-6080-E651-76E84188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5A889A1-A173-60FD-D633-D62B600FE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4BCB8FF-A5DB-38B8-3B27-A8BC6F94A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86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F23E189-3326-FF6C-9235-A1D35285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4FD6F7D-02D1-92CD-7096-E7E0077D5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5AA5381-2C79-B750-BA0C-ED48B6E59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32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28EFD55-C3E9-98BB-AF51-A40A9802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4247DE7-2D1F-081C-AF88-6BACCFF4B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B2CF05-2527-9E32-67C0-1DC1430A5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414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F54195D-AF12-B18B-6F6D-4049E377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17088A6-6EAB-F6B5-E00C-0118B949C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F01368E-5464-A45E-D5B2-954FAE780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0160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C1316FB-9CF9-BE7A-6463-F40125E81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546D465-8883-75C5-D010-19995622A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27ADE90-B19D-531A-4FA5-AC5360A5A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8700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4DF8A4-B7F9-5CFE-2E7A-5A8B7C9C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BAB2565-1A81-56EA-FF53-B3468503B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A169DF7-D6C4-6F48-C354-2DBCC7ABA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427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AF29B65-BD94-7358-76C0-EF10A9AB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D4C7595-E550-A7AE-9627-739FDAC3F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DA4712D-931A-7839-E69E-F5382648F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4877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5AB7123-084B-1B53-5EE9-AA399CF4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234E7C0-66DB-2DEE-EDE7-ABF14EDF5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CC7BCD-62FB-6222-501E-5C4FDD7D6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170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B3BFD3-0064-5783-306E-9FC8EEA1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9E3AF384-B2DE-3736-7100-09E10B1A0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C77ED31-8118-BBC8-05C1-DD259D106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9657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63B867-372B-2BBD-A048-7F54B0E3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F34D4AA-5D68-507B-3225-6EC2224F6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6DA7884-80C5-2093-2E24-1D5F30544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89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DB0E5301-675F-494E-5E85-33BC7CC8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A44D29C-65F2-3888-E92B-C86FA0BC8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9B62CA9-2826-C5CD-DCFC-4471A7104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845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E66C1F-9398-D5F4-3EF4-636C8583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8E87ED9-95AB-EE7C-FC64-77392406D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ECFF1BB-A04C-8D89-7E1A-441119C4A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2992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6E28C7F-73B0-EECE-8DD8-4298E377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37:notes">
            <a:extLst>
              <a:ext uri="{FF2B5EF4-FFF2-40B4-BE49-F238E27FC236}">
                <a16:creationId xmlns:a16="http://schemas.microsoft.com/office/drawing/2014/main" id="{80F28E18-A5E4-F94D-22B5-CB3979BCC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37:notes">
            <a:extLst>
              <a:ext uri="{FF2B5EF4-FFF2-40B4-BE49-F238E27FC236}">
                <a16:creationId xmlns:a16="http://schemas.microsoft.com/office/drawing/2014/main" id="{A2BE6776-A222-D9AB-5211-937F730BF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DA8F7F4-E20B-1B52-49EC-F0342983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0875679C-9C50-1CCB-7935-8D771C80A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7358AB7-7254-FBA8-F483-AD8C11FE3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600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5BB705D-4169-1A90-C26C-0FBFD295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E81F958-8DE8-4BC6-B858-B38EE08FA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D00B13D-787D-2464-4128-7E693E321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63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A7E7093-50C1-BAF9-B158-CBAF7E25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69289DC-D8D6-4813-7932-E7684FBDFC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495B58C6-9348-44B4-C3B4-9FBAD82F4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0372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FA6998B-BC22-B15F-5692-7582753D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98F92CC-509F-8424-6F94-95F82BFE0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EAC059D-8752-DDE5-057E-CAF7EF91D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16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AB4BD96-CBEB-DBAE-59C4-B5655D7B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92B7530-C1CA-49C0-E1CC-44195C42B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11BF57A-F34B-A16D-CBDF-F4E57BC94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2572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0952CE7-0645-F93E-CD1F-531DBEA8D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E4F2B75-D522-A75B-EFC7-2AB754D1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FDFD9A7-823B-A3C9-DBFC-9D26D4651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9641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B8130A81-C17E-39D7-62D4-8E73FAD8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451155D-A768-281D-D169-285057969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2D011AB-5B7D-2821-FEC9-3A0B0BEB7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805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FEEAC8C-B433-68B8-817D-E99590C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C81F4B2-8E9F-23EE-5176-5EA0B396C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709B8C6-47B9-8D04-7187-64A77D1CD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207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88BDDD6-9850-2317-E152-0EF052D3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36A4B4C2-C918-E2FE-2A5D-C1B48BC500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DD3E710-209E-F0C1-BE71-9362B6D55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4109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956EAF30-0364-F01F-35D7-1A8029B8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8A39AEBB-0931-B5DD-77C3-ABC2213CF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AC9B9192-8299-AA87-2BE2-940192E1A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5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5818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4200"/>
              <a:buNone/>
              <a:defRPr sz="4200">
                <a:solidFill>
                  <a:srgbClr val="A64D7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 preserve="1">
  <p:cSld name="1_Section title and description 1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4200"/>
              <a:buNone/>
              <a:defRPr sz="4200">
                <a:solidFill>
                  <a:srgbClr val="7030A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749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bg>
      <p:bgPr>
        <a:solidFill>
          <a:srgbClr val="7030A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523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896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rgbClr val="523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E9A9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E9A9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51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5" name="Google Shape;85;p1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64D79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4200"/>
              <a:buNone/>
              <a:defRPr sz="4200">
                <a:solidFill>
                  <a:srgbClr val="134F5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63" r:id="rId12"/>
    <p:sldLayoutId id="2147483658" r:id="rId13"/>
    <p:sldLayoutId id="2147483659" r:id="rId14"/>
    <p:sldLayoutId id="214748366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15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6.xml"/><Relationship Id="rId3" Type="http://schemas.openxmlformats.org/officeDocument/2006/relationships/image" Target="../media/image152.png"/><Relationship Id="rId7" Type="http://schemas.openxmlformats.org/officeDocument/2006/relationships/customXml" Target="../ink/ink13.xml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svg"/><Relationship Id="rId11" Type="http://schemas.openxmlformats.org/officeDocument/2006/relationships/customXml" Target="../ink/ink15.xml"/><Relationship Id="rId5" Type="http://schemas.openxmlformats.org/officeDocument/2006/relationships/image" Target="../media/image156.png"/><Relationship Id="rId10" Type="http://schemas.openxmlformats.org/officeDocument/2006/relationships/image" Target="../media/image250.png"/><Relationship Id="rId4" Type="http://schemas.openxmlformats.org/officeDocument/2006/relationships/image" Target="../media/image153.svg"/><Relationship Id="rId9" Type="http://schemas.openxmlformats.org/officeDocument/2006/relationships/customXml" Target="../ink/ink14.xml"/><Relationship Id="rId14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4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sv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0" Type="http://schemas.openxmlformats.org/officeDocument/2006/relationships/image" Target="../media/image161.svg"/><Relationship Id="rId4" Type="http://schemas.openxmlformats.org/officeDocument/2006/relationships/image" Target="../media/image153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150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5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svg"/><Relationship Id="rId11" Type="http://schemas.openxmlformats.org/officeDocument/2006/relationships/image" Target="../media/image164.png"/><Relationship Id="rId5" Type="http://schemas.openxmlformats.org/officeDocument/2006/relationships/image" Target="../media/image156.png"/><Relationship Id="rId10" Type="http://schemas.openxmlformats.org/officeDocument/2006/relationships/image" Target="../media/image163.svg"/><Relationship Id="rId4" Type="http://schemas.openxmlformats.org/officeDocument/2006/relationships/image" Target="../media/image159.svg"/><Relationship Id="rId9" Type="http://schemas.openxmlformats.org/officeDocument/2006/relationships/image" Target="../media/image162.png"/><Relationship Id="rId14" Type="http://schemas.openxmlformats.org/officeDocument/2006/relationships/image" Target="../media/image15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154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5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svg"/><Relationship Id="rId11" Type="http://schemas.openxmlformats.org/officeDocument/2006/relationships/image" Target="../media/image164.png"/><Relationship Id="rId5" Type="http://schemas.openxmlformats.org/officeDocument/2006/relationships/image" Target="../media/image156.png"/><Relationship Id="rId10" Type="http://schemas.openxmlformats.org/officeDocument/2006/relationships/image" Target="../media/image163.svg"/><Relationship Id="rId4" Type="http://schemas.openxmlformats.org/officeDocument/2006/relationships/image" Target="../media/image159.svg"/><Relationship Id="rId9" Type="http://schemas.openxmlformats.org/officeDocument/2006/relationships/image" Target="../media/image162.png"/><Relationship Id="rId14" Type="http://schemas.openxmlformats.org/officeDocument/2006/relationships/image" Target="../media/image155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4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16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sv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5" Type="http://schemas.openxmlformats.org/officeDocument/2006/relationships/image" Target="../media/image166.png"/><Relationship Id="rId10" Type="http://schemas.openxmlformats.org/officeDocument/2006/relationships/image" Target="../media/image161.svg"/><Relationship Id="rId4" Type="http://schemas.openxmlformats.org/officeDocument/2006/relationships/image" Target="../media/image153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4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svg"/><Relationship Id="rId11" Type="http://schemas.openxmlformats.org/officeDocument/2006/relationships/image" Target="../media/image162.png"/><Relationship Id="rId5" Type="http://schemas.openxmlformats.org/officeDocument/2006/relationships/image" Target="../media/image158.png"/><Relationship Id="rId10" Type="http://schemas.openxmlformats.org/officeDocument/2006/relationships/image" Target="../media/image161.svg"/><Relationship Id="rId4" Type="http://schemas.openxmlformats.org/officeDocument/2006/relationships/image" Target="../media/image153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9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9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9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9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9.sv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42.jp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42.jp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6.svg"/><Relationship Id="rId5" Type="http://schemas.openxmlformats.org/officeDocument/2006/relationships/image" Target="../media/image21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6.svg"/><Relationship Id="rId5" Type="http://schemas.openxmlformats.org/officeDocument/2006/relationships/image" Target="../media/image21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8.sv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6.sv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Relationship Id="rId1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8.sv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6.sv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Relationship Id="rId1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8.sv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6.sv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Relationship Id="rId1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sv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6.svg"/><Relationship Id="rId5" Type="http://schemas.openxmlformats.org/officeDocument/2006/relationships/image" Target="../media/image21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Relationship Id="rId1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0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6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customXml" Target="../ink/ink5.xml"/><Relationship Id="rId24" Type="http://schemas.openxmlformats.org/officeDocument/2006/relationships/image" Target="../media/image6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8.png"/><Relationship Id="rId19" Type="http://schemas.openxmlformats.org/officeDocument/2006/relationships/customXml" Target="../ink/ink9.xml"/><Relationship Id="rId4" Type="http://schemas.openxmlformats.org/officeDocument/2006/relationships/image" Target="../media/image55.png"/><Relationship Id="rId9" Type="http://schemas.openxmlformats.org/officeDocument/2006/relationships/customXml" Target="../ink/ink4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10" Type="http://schemas.openxmlformats.org/officeDocument/2006/relationships/image" Target="../media/image46.svg"/><Relationship Id="rId4" Type="http://schemas.openxmlformats.org/officeDocument/2006/relationships/image" Target="../media/image21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7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svg"/><Relationship Id="rId42" Type="http://schemas.openxmlformats.org/officeDocument/2006/relationships/image" Target="../media/image116.png"/><Relationship Id="rId47" Type="http://schemas.openxmlformats.org/officeDocument/2006/relationships/image" Target="../media/image121.svg"/><Relationship Id="rId63" Type="http://schemas.openxmlformats.org/officeDocument/2006/relationships/image" Target="../media/image137.svg"/><Relationship Id="rId68" Type="http://schemas.openxmlformats.org/officeDocument/2006/relationships/image" Target="../media/image142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90.png"/><Relationship Id="rId29" Type="http://schemas.openxmlformats.org/officeDocument/2006/relationships/image" Target="../media/image103.sv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45" Type="http://schemas.openxmlformats.org/officeDocument/2006/relationships/image" Target="../media/image119.svg"/><Relationship Id="rId53" Type="http://schemas.openxmlformats.org/officeDocument/2006/relationships/image" Target="../media/image127.svg"/><Relationship Id="rId58" Type="http://schemas.openxmlformats.org/officeDocument/2006/relationships/image" Target="../media/image132.png"/><Relationship Id="rId66" Type="http://schemas.openxmlformats.org/officeDocument/2006/relationships/image" Target="../media/image140.png"/><Relationship Id="rId74" Type="http://schemas.openxmlformats.org/officeDocument/2006/relationships/image" Target="../media/image148.png"/><Relationship Id="rId5" Type="http://schemas.openxmlformats.org/officeDocument/2006/relationships/image" Target="../media/image79.svg"/><Relationship Id="rId61" Type="http://schemas.openxmlformats.org/officeDocument/2006/relationships/image" Target="../media/image135.svg"/><Relationship Id="rId19" Type="http://schemas.openxmlformats.org/officeDocument/2006/relationships/image" Target="../media/image9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8.png"/><Relationship Id="rId69" Type="http://schemas.openxmlformats.org/officeDocument/2006/relationships/image" Target="../media/image143.svg"/><Relationship Id="rId8" Type="http://schemas.openxmlformats.org/officeDocument/2006/relationships/image" Target="../media/image82.png"/><Relationship Id="rId51" Type="http://schemas.openxmlformats.org/officeDocument/2006/relationships/image" Target="../media/image125.svg"/><Relationship Id="rId72" Type="http://schemas.openxmlformats.org/officeDocument/2006/relationships/image" Target="../media/image146.png"/><Relationship Id="rId3" Type="http://schemas.openxmlformats.org/officeDocument/2006/relationships/image" Target="../media/image9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3.svg"/><Relationship Id="rId67" Type="http://schemas.openxmlformats.org/officeDocument/2006/relationships/image" Target="../media/image141.sv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Relationship Id="rId54" Type="http://schemas.openxmlformats.org/officeDocument/2006/relationships/image" Target="../media/image128.png"/><Relationship Id="rId62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image" Target="../media/image14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svg"/><Relationship Id="rId57" Type="http://schemas.openxmlformats.org/officeDocument/2006/relationships/image" Target="../media/image131.svg"/><Relationship Id="rId10" Type="http://schemas.openxmlformats.org/officeDocument/2006/relationships/image" Target="../media/image84.png"/><Relationship Id="rId31" Type="http://schemas.openxmlformats.org/officeDocument/2006/relationships/image" Target="../media/image105.sv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image" Target="../media/image139.svg"/><Relationship Id="rId73" Type="http://schemas.openxmlformats.org/officeDocument/2006/relationships/image" Target="../media/image147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9" Type="http://schemas.openxmlformats.org/officeDocument/2006/relationships/image" Target="../media/image113.sv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svg"/><Relationship Id="rId7" Type="http://schemas.openxmlformats.org/officeDocument/2006/relationships/image" Target="../media/image81.svg"/><Relationship Id="rId71" Type="http://schemas.openxmlformats.org/officeDocument/2006/relationships/image" Target="../media/image145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svg"/><Relationship Id="rId42" Type="http://schemas.openxmlformats.org/officeDocument/2006/relationships/image" Target="../media/image116.png"/><Relationship Id="rId47" Type="http://schemas.openxmlformats.org/officeDocument/2006/relationships/image" Target="../media/image121.svg"/><Relationship Id="rId63" Type="http://schemas.openxmlformats.org/officeDocument/2006/relationships/image" Target="../media/image137.svg"/><Relationship Id="rId68" Type="http://schemas.openxmlformats.org/officeDocument/2006/relationships/image" Target="../media/image142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90.png"/><Relationship Id="rId29" Type="http://schemas.openxmlformats.org/officeDocument/2006/relationships/image" Target="../media/image103.sv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45" Type="http://schemas.openxmlformats.org/officeDocument/2006/relationships/image" Target="../media/image119.svg"/><Relationship Id="rId53" Type="http://schemas.openxmlformats.org/officeDocument/2006/relationships/image" Target="../media/image127.svg"/><Relationship Id="rId58" Type="http://schemas.openxmlformats.org/officeDocument/2006/relationships/image" Target="../media/image132.png"/><Relationship Id="rId66" Type="http://schemas.openxmlformats.org/officeDocument/2006/relationships/image" Target="../media/image140.png"/><Relationship Id="rId74" Type="http://schemas.openxmlformats.org/officeDocument/2006/relationships/image" Target="../media/image148.png"/><Relationship Id="rId5" Type="http://schemas.openxmlformats.org/officeDocument/2006/relationships/image" Target="../media/image79.svg"/><Relationship Id="rId61" Type="http://schemas.openxmlformats.org/officeDocument/2006/relationships/image" Target="../media/image135.svg"/><Relationship Id="rId19" Type="http://schemas.openxmlformats.org/officeDocument/2006/relationships/image" Target="../media/image9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8.png"/><Relationship Id="rId69" Type="http://schemas.openxmlformats.org/officeDocument/2006/relationships/image" Target="../media/image143.svg"/><Relationship Id="rId8" Type="http://schemas.openxmlformats.org/officeDocument/2006/relationships/image" Target="../media/image82.png"/><Relationship Id="rId51" Type="http://schemas.openxmlformats.org/officeDocument/2006/relationships/image" Target="../media/image125.svg"/><Relationship Id="rId72" Type="http://schemas.openxmlformats.org/officeDocument/2006/relationships/image" Target="../media/image146.png"/><Relationship Id="rId3" Type="http://schemas.openxmlformats.org/officeDocument/2006/relationships/image" Target="../media/image9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3.svg"/><Relationship Id="rId67" Type="http://schemas.openxmlformats.org/officeDocument/2006/relationships/image" Target="../media/image141.sv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Relationship Id="rId54" Type="http://schemas.openxmlformats.org/officeDocument/2006/relationships/image" Target="../media/image128.png"/><Relationship Id="rId62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image" Target="../media/image14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svg"/><Relationship Id="rId57" Type="http://schemas.openxmlformats.org/officeDocument/2006/relationships/image" Target="../media/image131.svg"/><Relationship Id="rId10" Type="http://schemas.openxmlformats.org/officeDocument/2006/relationships/image" Target="../media/image84.png"/><Relationship Id="rId31" Type="http://schemas.openxmlformats.org/officeDocument/2006/relationships/image" Target="../media/image105.sv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image" Target="../media/image139.svg"/><Relationship Id="rId73" Type="http://schemas.openxmlformats.org/officeDocument/2006/relationships/image" Target="../media/image147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9" Type="http://schemas.openxmlformats.org/officeDocument/2006/relationships/image" Target="../media/image113.sv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svg"/><Relationship Id="rId7" Type="http://schemas.openxmlformats.org/officeDocument/2006/relationships/image" Target="../media/image81.svg"/><Relationship Id="rId71" Type="http://schemas.openxmlformats.org/officeDocument/2006/relationships/image" Target="../media/image145.svg"/></Relationships>
</file>

<file path=ppt/slides/_rels/slide8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7.svg"/><Relationship Id="rId42" Type="http://schemas.openxmlformats.org/officeDocument/2006/relationships/image" Target="../media/image122.png"/><Relationship Id="rId47" Type="http://schemas.openxmlformats.org/officeDocument/2006/relationships/image" Target="../media/image125.svg"/><Relationship Id="rId63" Type="http://schemas.openxmlformats.org/officeDocument/2006/relationships/image" Target="../media/image147.svg"/><Relationship Id="rId68" Type="http://schemas.openxmlformats.org/officeDocument/2006/relationships/image" Target="../media/image128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92.png"/><Relationship Id="rId29" Type="http://schemas.openxmlformats.org/officeDocument/2006/relationships/image" Target="../media/image105.svg"/><Relationship Id="rId11" Type="http://schemas.openxmlformats.org/officeDocument/2006/relationships/image" Target="../media/image87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3.svg"/><Relationship Id="rId40" Type="http://schemas.openxmlformats.org/officeDocument/2006/relationships/image" Target="../media/image116.png"/><Relationship Id="rId45" Type="http://schemas.openxmlformats.org/officeDocument/2006/relationships/image" Target="../media/image119.svg"/><Relationship Id="rId53" Type="http://schemas.openxmlformats.org/officeDocument/2006/relationships/image" Target="../media/image133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5" Type="http://schemas.openxmlformats.org/officeDocument/2006/relationships/image" Target="../media/image81.svg"/><Relationship Id="rId61" Type="http://schemas.openxmlformats.org/officeDocument/2006/relationships/image" Target="../media/image143.svg"/><Relationship Id="rId19" Type="http://schemas.openxmlformats.org/officeDocument/2006/relationships/image" Target="../media/image95.svg"/><Relationship Id="rId14" Type="http://schemas.openxmlformats.org/officeDocument/2006/relationships/image" Target="../media/image90.png"/><Relationship Id="rId22" Type="http://schemas.openxmlformats.org/officeDocument/2006/relationships/image" Target="../media/image100.png"/><Relationship Id="rId27" Type="http://schemas.openxmlformats.org/officeDocument/2006/relationships/image" Target="../media/image103.svg"/><Relationship Id="rId30" Type="http://schemas.openxmlformats.org/officeDocument/2006/relationships/image" Target="../media/image108.png"/><Relationship Id="rId35" Type="http://schemas.openxmlformats.org/officeDocument/2006/relationships/image" Target="../media/image111.svg"/><Relationship Id="rId43" Type="http://schemas.openxmlformats.org/officeDocument/2006/relationships/image" Target="../media/image123.svg"/><Relationship Id="rId48" Type="http://schemas.openxmlformats.org/officeDocument/2006/relationships/image" Target="../media/image126.png"/><Relationship Id="rId56" Type="http://schemas.openxmlformats.org/officeDocument/2006/relationships/image" Target="../media/image136.png"/><Relationship Id="rId64" Type="http://schemas.openxmlformats.org/officeDocument/2006/relationships/image" Target="../media/image148.png"/><Relationship Id="rId69" Type="http://schemas.openxmlformats.org/officeDocument/2006/relationships/image" Target="../media/image129.svg"/><Relationship Id="rId8" Type="http://schemas.openxmlformats.org/officeDocument/2006/relationships/image" Target="../media/image84.png"/><Relationship Id="rId51" Type="http://schemas.openxmlformats.org/officeDocument/2006/relationships/image" Target="../media/image131.svg"/><Relationship Id="rId3" Type="http://schemas.openxmlformats.org/officeDocument/2006/relationships/image" Target="../media/image9.png"/><Relationship Id="rId12" Type="http://schemas.openxmlformats.org/officeDocument/2006/relationships/image" Target="../media/image88.png"/><Relationship Id="rId17" Type="http://schemas.openxmlformats.org/officeDocument/2006/relationships/image" Target="../media/image93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4.png"/><Relationship Id="rId46" Type="http://schemas.openxmlformats.org/officeDocument/2006/relationships/image" Target="../media/image124.png"/><Relationship Id="rId59" Type="http://schemas.openxmlformats.org/officeDocument/2006/relationships/image" Target="../media/image141.svg"/><Relationship Id="rId67" Type="http://schemas.openxmlformats.org/officeDocument/2006/relationships/image" Target="../media/image145.svg"/><Relationship Id="rId20" Type="http://schemas.openxmlformats.org/officeDocument/2006/relationships/image" Target="../media/image96.png"/><Relationship Id="rId41" Type="http://schemas.openxmlformats.org/officeDocument/2006/relationships/image" Target="../media/image117.svg"/><Relationship Id="rId54" Type="http://schemas.openxmlformats.org/officeDocument/2006/relationships/image" Target="../media/image138.png"/><Relationship Id="rId62" Type="http://schemas.openxmlformats.org/officeDocument/2006/relationships/image" Target="../media/image1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5" Type="http://schemas.openxmlformats.org/officeDocument/2006/relationships/image" Target="../media/image91.svg"/><Relationship Id="rId23" Type="http://schemas.openxmlformats.org/officeDocument/2006/relationships/image" Target="../media/image101.sv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7.svg"/><Relationship Id="rId57" Type="http://schemas.openxmlformats.org/officeDocument/2006/relationships/image" Target="../media/image137.svg"/><Relationship Id="rId10" Type="http://schemas.openxmlformats.org/officeDocument/2006/relationships/image" Target="../media/image86.png"/><Relationship Id="rId31" Type="http://schemas.openxmlformats.org/officeDocument/2006/relationships/image" Target="../media/image109.svg"/><Relationship Id="rId44" Type="http://schemas.openxmlformats.org/officeDocument/2006/relationships/image" Target="../media/image118.png"/><Relationship Id="rId52" Type="http://schemas.openxmlformats.org/officeDocument/2006/relationships/image" Target="../media/image132.png"/><Relationship Id="rId60" Type="http://schemas.openxmlformats.org/officeDocument/2006/relationships/image" Target="../media/image142.png"/><Relationship Id="rId65" Type="http://schemas.openxmlformats.org/officeDocument/2006/relationships/image" Target="../media/image149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3" Type="http://schemas.openxmlformats.org/officeDocument/2006/relationships/image" Target="../media/image89.svg"/><Relationship Id="rId18" Type="http://schemas.openxmlformats.org/officeDocument/2006/relationships/image" Target="../media/image94.png"/><Relationship Id="rId39" Type="http://schemas.openxmlformats.org/officeDocument/2006/relationships/image" Target="../media/image115.svg"/><Relationship Id="rId34" Type="http://schemas.openxmlformats.org/officeDocument/2006/relationships/image" Target="../media/image110.png"/><Relationship Id="rId50" Type="http://schemas.openxmlformats.org/officeDocument/2006/relationships/image" Target="../media/image130.png"/><Relationship Id="rId55" Type="http://schemas.openxmlformats.org/officeDocument/2006/relationships/image" Target="../media/image1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.png"/><Relationship Id="rId21" Type="http://schemas.openxmlformats.org/officeDocument/2006/relationships/image" Target="../media/image97.sv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5.svg"/><Relationship Id="rId50" Type="http://schemas.openxmlformats.org/officeDocument/2006/relationships/image" Target="../media/image132.png"/><Relationship Id="rId55" Type="http://schemas.openxmlformats.org/officeDocument/2006/relationships/image" Target="../media/image137.svg"/><Relationship Id="rId63" Type="http://schemas.openxmlformats.org/officeDocument/2006/relationships/image" Target="../media/image145.sv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92.png"/><Relationship Id="rId29" Type="http://schemas.openxmlformats.org/officeDocument/2006/relationships/image" Target="../media/image109.svg"/><Relationship Id="rId11" Type="http://schemas.openxmlformats.org/officeDocument/2006/relationships/image" Target="../media/image87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3.svg"/><Relationship Id="rId40" Type="http://schemas.openxmlformats.org/officeDocument/2006/relationships/image" Target="../media/image116.png"/><Relationship Id="rId45" Type="http://schemas.openxmlformats.org/officeDocument/2006/relationships/image" Target="../media/image123.svg"/><Relationship Id="rId53" Type="http://schemas.openxmlformats.org/officeDocument/2006/relationships/image" Target="../media/image139.svg"/><Relationship Id="rId58" Type="http://schemas.openxmlformats.org/officeDocument/2006/relationships/image" Target="../media/image142.png"/><Relationship Id="rId66" Type="http://schemas.openxmlformats.org/officeDocument/2006/relationships/image" Target="../media/image128.png"/><Relationship Id="rId5" Type="http://schemas.openxmlformats.org/officeDocument/2006/relationships/image" Target="../media/image81.svg"/><Relationship Id="rId61" Type="http://schemas.openxmlformats.org/officeDocument/2006/relationships/image" Target="../media/image147.svg"/><Relationship Id="rId19" Type="http://schemas.openxmlformats.org/officeDocument/2006/relationships/image" Target="../media/image95.svg"/><Relationship Id="rId14" Type="http://schemas.openxmlformats.org/officeDocument/2006/relationships/image" Target="../media/image90.png"/><Relationship Id="rId22" Type="http://schemas.openxmlformats.org/officeDocument/2006/relationships/image" Target="../media/image100.png"/><Relationship Id="rId27" Type="http://schemas.openxmlformats.org/officeDocument/2006/relationships/image" Target="../media/image105.svg"/><Relationship Id="rId30" Type="http://schemas.openxmlformats.org/officeDocument/2006/relationships/image" Target="../media/image102.png"/><Relationship Id="rId35" Type="http://schemas.openxmlformats.org/officeDocument/2006/relationships/image" Target="../media/image111.svg"/><Relationship Id="rId43" Type="http://schemas.openxmlformats.org/officeDocument/2006/relationships/image" Target="../media/image119.svg"/><Relationship Id="rId48" Type="http://schemas.openxmlformats.org/officeDocument/2006/relationships/image" Target="../media/image126.png"/><Relationship Id="rId56" Type="http://schemas.openxmlformats.org/officeDocument/2006/relationships/image" Target="../media/image140.png"/><Relationship Id="rId64" Type="http://schemas.openxmlformats.org/officeDocument/2006/relationships/image" Target="../media/image148.png"/><Relationship Id="rId8" Type="http://schemas.openxmlformats.org/officeDocument/2006/relationships/image" Target="../media/image84.png"/><Relationship Id="rId51" Type="http://schemas.openxmlformats.org/officeDocument/2006/relationships/image" Target="../media/image133.svg"/><Relationship Id="rId3" Type="http://schemas.openxmlformats.org/officeDocument/2006/relationships/image" Target="../media/image9.png"/><Relationship Id="rId12" Type="http://schemas.openxmlformats.org/officeDocument/2006/relationships/image" Target="../media/image88.png"/><Relationship Id="rId17" Type="http://schemas.openxmlformats.org/officeDocument/2006/relationships/image" Target="../media/image93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4.png"/><Relationship Id="rId46" Type="http://schemas.openxmlformats.org/officeDocument/2006/relationships/image" Target="../media/image124.png"/><Relationship Id="rId59" Type="http://schemas.openxmlformats.org/officeDocument/2006/relationships/image" Target="../media/image143.svg"/><Relationship Id="rId67" Type="http://schemas.openxmlformats.org/officeDocument/2006/relationships/image" Target="../media/image129.svg"/><Relationship Id="rId20" Type="http://schemas.openxmlformats.org/officeDocument/2006/relationships/image" Target="../media/image96.png"/><Relationship Id="rId41" Type="http://schemas.openxmlformats.org/officeDocument/2006/relationships/image" Target="../media/image117.svg"/><Relationship Id="rId54" Type="http://schemas.openxmlformats.org/officeDocument/2006/relationships/image" Target="../media/image136.png"/><Relationship Id="rId6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5" Type="http://schemas.openxmlformats.org/officeDocument/2006/relationships/image" Target="../media/image91.svg"/><Relationship Id="rId23" Type="http://schemas.openxmlformats.org/officeDocument/2006/relationships/image" Target="../media/image101.svg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49" Type="http://schemas.openxmlformats.org/officeDocument/2006/relationships/image" Target="../media/image127.svg"/><Relationship Id="rId57" Type="http://schemas.openxmlformats.org/officeDocument/2006/relationships/image" Target="../media/image141.svg"/><Relationship Id="rId10" Type="http://schemas.openxmlformats.org/officeDocument/2006/relationships/image" Target="../media/image86.png"/><Relationship Id="rId31" Type="http://schemas.openxmlformats.org/officeDocument/2006/relationships/image" Target="../media/image103.svg"/><Relationship Id="rId44" Type="http://schemas.openxmlformats.org/officeDocument/2006/relationships/image" Target="../media/image122.png"/><Relationship Id="rId52" Type="http://schemas.openxmlformats.org/officeDocument/2006/relationships/image" Target="../media/image138.png"/><Relationship Id="rId60" Type="http://schemas.openxmlformats.org/officeDocument/2006/relationships/image" Target="../media/image146.png"/><Relationship Id="rId65" Type="http://schemas.openxmlformats.org/officeDocument/2006/relationships/image" Target="../media/image149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3" Type="http://schemas.openxmlformats.org/officeDocument/2006/relationships/image" Target="../media/image89.svg"/><Relationship Id="rId18" Type="http://schemas.openxmlformats.org/officeDocument/2006/relationships/image" Target="../media/image94.png"/><Relationship Id="rId39" Type="http://schemas.openxmlformats.org/officeDocument/2006/relationships/image" Target="../media/image115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9.svg"/><Relationship Id="rId3" Type="http://schemas.openxmlformats.org/officeDocument/2006/relationships/image" Target="../media/image9.png"/><Relationship Id="rId7" Type="http://schemas.openxmlformats.org/officeDocument/2006/relationships/image" Target="../media/image89.svg"/><Relationship Id="rId12" Type="http://schemas.openxmlformats.org/officeDocument/2006/relationships/image" Target="../media/image138.png"/><Relationship Id="rId17" Type="http://schemas.openxmlformats.org/officeDocument/2006/relationships/image" Target="../media/image97.sv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125.svg"/><Relationship Id="rId5" Type="http://schemas.openxmlformats.org/officeDocument/2006/relationships/image" Target="../media/image85.svg"/><Relationship Id="rId15" Type="http://schemas.openxmlformats.org/officeDocument/2006/relationships/image" Target="../media/image149.svg"/><Relationship Id="rId10" Type="http://schemas.openxmlformats.org/officeDocument/2006/relationships/image" Target="../media/image124.png"/><Relationship Id="rId4" Type="http://schemas.openxmlformats.org/officeDocument/2006/relationships/image" Target="../media/image84.png"/><Relationship Id="rId9" Type="http://schemas.openxmlformats.org/officeDocument/2006/relationships/image" Target="../media/image105.svg"/><Relationship Id="rId1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Chaos to Clarity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Data Engineering Teams With Observability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4E6F739-2518-A962-2A8F-008DAF06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4272BBA-A2AB-6E4C-EA60-B31E228D1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DE5CF97E-4383-E191-F8B8-3D65E5BBD4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91B2A20-F82C-E1C8-28D1-422FF28D4B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Warning with solid fill">
            <a:extLst>
              <a:ext uri="{FF2B5EF4-FFF2-40B4-BE49-F238E27FC236}">
                <a16:creationId xmlns:a16="http://schemas.microsoft.com/office/drawing/2014/main" id="{B0AC45B9-A325-4D43-9C95-E695C574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5310" y="1163089"/>
            <a:ext cx="3761612" cy="3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C381675-B577-D5A7-66FF-0C255B3D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30153D8-FCB7-438E-356D-63C1EFF832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100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FD3779-5EB7-BFF6-4784-BFA2612DD56C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F88F69-547C-934C-22E6-FE6F606E32B4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8B1FDE-4970-49B3-BC08-FFA086A2CD9E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FD5489-ED50-681D-824F-2E6FB3DAB452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D9F89AD-FB1B-0C82-75D1-6319D4DE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2ADBC1A-66A3-E500-9728-27743F216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18DAE9A-2D39-15F9-066C-A99715A00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81D162-0333-AF0B-19D5-EAB34C319D91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BF4D4-4D2B-5EA1-6FE1-47AE586CAD62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FB606D-8405-19AC-1E44-C835CB63829A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5BF98E-422B-026A-FD14-EF0A3C270428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7AB260-C558-18DE-A75D-7F68EB9F4ACB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90551A-3A65-EB2D-1F81-058E15242282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A0FE1-A75A-E558-295A-06809A816833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E02DA-7CFD-2D43-56E4-FC6631876C87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A47278-8B2F-6B6F-47C8-C11D536F9102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82F935-5BC8-79AD-C7DE-9A3313F50A50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781554F-D413-65CF-B0CD-3435EE35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73C156FD-8B3C-2758-0F43-30432BD7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7EE21A-6BE6-6849-9D77-90EEEA82EEE2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16BB24-30DB-15C6-6863-054A63A71A0B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0C341-E7F4-8725-34AF-6338974C6850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4E9352-DD69-1261-2FEF-EE28E7415EFF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254086-2DE9-CBB1-892F-CCEF98FA2FA4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AFEBAD-D26D-2E9E-B843-058C6B3601CD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2594910"/>
            <a:ext cx="771290" cy="720000"/>
            <a:chOff x="3453054" y="1253456"/>
            <a:chExt cx="2546284" cy="23769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74324-3E71-481C-1061-D3313C3707E8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5BBB2DC-A6B9-6234-7546-D3DCFDE9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F05968-F711-F1D9-2355-8C3DE1C2E24A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5F2582-84B3-B0F1-7572-5ECE4C24AC81}"/>
                </a:ext>
              </a:extLst>
            </p:cNvPr>
            <p:cNvSpPr txBox="1"/>
            <p:nvPr/>
          </p:nvSpPr>
          <p:spPr>
            <a:xfrm>
              <a:off x="3548338" y="1253456"/>
              <a:ext cx="2277888" cy="48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July 2024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E3877A-564F-5A33-CBE2-25B82FB1AEB6}"/>
              </a:ext>
            </a:extLst>
          </p:cNvPr>
          <p:cNvSpPr txBox="1"/>
          <p:nvPr/>
        </p:nvSpPr>
        <p:spPr>
          <a:xfrm>
            <a:off x="3144662" y="3361226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week</a:t>
            </a:r>
          </a:p>
        </p:txBody>
      </p:sp>
      <p:grpSp>
        <p:nvGrpSpPr>
          <p:cNvPr id="27" name="2 days">
            <a:extLst>
              <a:ext uri="{FF2B5EF4-FFF2-40B4-BE49-F238E27FC236}">
                <a16:creationId xmlns:a16="http://schemas.microsoft.com/office/drawing/2014/main" id="{A7A17DBC-B891-412B-B2E0-969EAF374F32}"/>
              </a:ext>
            </a:extLst>
          </p:cNvPr>
          <p:cNvGrpSpPr/>
          <p:nvPr/>
        </p:nvGrpSpPr>
        <p:grpSpPr>
          <a:xfrm>
            <a:off x="3453054" y="1253456"/>
            <a:ext cx="2546284" cy="2376959"/>
            <a:chOff x="3453054" y="1253456"/>
            <a:chExt cx="2546284" cy="237695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F63F23-9591-665C-D156-B3BEE3B1464E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2563C0C-1E2E-9182-A4A1-A4B345E50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D89527-FBEB-39BE-5C04-7BEE4F346EF5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87D0D7-798E-A532-59AD-A247E3710373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Sept 2024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4298773-42DA-C026-A96E-BC786DFF3B53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4048789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EC4FC47-7913-E855-E839-70C1B8D6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3DD878A-5394-5D7C-F01A-FF6AADDC70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101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4ABE5-BB44-E1D0-1F48-AB277FF99FC9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94DA17-FA3D-17EE-1351-8403518AF92B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FD1D2C-54F6-1DA7-6AAC-7D24AE57DA08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944CEC-4F1D-15C7-F71B-6ED0798514C7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7E4FD54D-F31D-A0B7-C5D6-F2FCE96DD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16E20D9E-C01E-43D5-5075-4996F8C3B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59A2824-11B3-DAE9-1045-77309B4A4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A575CB-39A3-EC15-9437-9DA19A18199D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32D4B0-2780-DE59-BF6F-F3B9CEDFB158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FF00706-6542-7D0E-D287-EEB7EE8087B6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01A2D7-F466-B6D9-3020-98FFFD04084F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E8E4EE-7F7C-BB45-7C5B-363BE15D3E97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AE7BEF-8C77-6DF2-A2EB-42325C4590D4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425940-A5A5-A68B-9AE0-869457BEC726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E66C6-F42A-8EEA-F9B7-1DD617BD972E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865635-6392-D570-ED64-BBD37B354246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0E2300-9389-CC30-3A94-88C446073B5B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67E99B1-7DD9-FA7E-8B51-F5DAD686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EC400C0-D98E-BC44-2476-097E1248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2A5AF5-41A7-C08B-2FF9-01DEFE9F7A7E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A22C19-4542-79DB-E619-5DD49D7CBE01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89F16A-F72F-ADEE-C607-680F2F7A160D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8B2BF4-53FD-8CDC-078D-31EC92C46A27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CCDC058-6930-D54A-08F7-DDDEC02F7EB0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351A7-BD3C-4834-C36C-B6D4EF5C79DB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2594910"/>
            <a:ext cx="771290" cy="720000"/>
            <a:chOff x="3453054" y="1253456"/>
            <a:chExt cx="2546284" cy="23769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D013B5-1305-3E6A-F6CC-0E235622EFD7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D658466A-DF30-4A83-0E55-79FE50A7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7F6097-A80A-ECB4-850C-A0A3FEE8B846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674B2-1CB1-8D21-BE5C-5E2EF470AE8E}"/>
                </a:ext>
              </a:extLst>
            </p:cNvPr>
            <p:cNvSpPr txBox="1"/>
            <p:nvPr/>
          </p:nvSpPr>
          <p:spPr>
            <a:xfrm>
              <a:off x="3548338" y="1253456"/>
              <a:ext cx="2277888" cy="48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July 2024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31B11B-58DC-AECD-EAFF-BF8896366B85}"/>
              </a:ext>
            </a:extLst>
          </p:cNvPr>
          <p:cNvSpPr txBox="1"/>
          <p:nvPr/>
        </p:nvSpPr>
        <p:spPr>
          <a:xfrm>
            <a:off x="3144662" y="3361226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week</a:t>
            </a:r>
          </a:p>
        </p:txBody>
      </p:sp>
      <p:grpSp>
        <p:nvGrpSpPr>
          <p:cNvPr id="12" name="2 days">
            <a:extLst>
              <a:ext uri="{FF2B5EF4-FFF2-40B4-BE49-F238E27FC236}">
                <a16:creationId xmlns:a16="http://schemas.microsoft.com/office/drawing/2014/main" id="{C0A301F6-86FA-1FBD-26B1-2335443AAD98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3869207"/>
            <a:ext cx="771290" cy="720000"/>
            <a:chOff x="3453054" y="1253456"/>
            <a:chExt cx="2546284" cy="2376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393CF-9F2E-F1AB-56A2-23FFF39BEA47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182CC18-01FB-F25F-86F8-522C5A02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EECC7-5F64-6444-12F3-15A247E23DF3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4A99A-02EF-B539-66CF-0225486C9B26}"/>
                </a:ext>
              </a:extLst>
            </p:cNvPr>
            <p:cNvSpPr txBox="1"/>
            <p:nvPr/>
          </p:nvSpPr>
          <p:spPr>
            <a:xfrm>
              <a:off x="3548340" y="1253456"/>
              <a:ext cx="2277886" cy="60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2024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B3EA2D-4EF9-B738-CB67-8937F588D6A5}"/>
              </a:ext>
            </a:extLst>
          </p:cNvPr>
          <p:cNvSpPr txBox="1"/>
          <p:nvPr/>
        </p:nvSpPr>
        <p:spPr>
          <a:xfrm>
            <a:off x="3144662" y="4635523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266539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91ED7BAE-2AF1-0DD4-455B-13A855F1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02C46DB0-8C48-0CAD-542C-CAE16A5582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15509CAD-7292-6D3A-E0BD-A852D202C0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047D7CB8-F7C7-B2B3-3D95-8D1229DF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46" y="1151100"/>
            <a:ext cx="2358191" cy="23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62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5" name="Graphic 4" descr="Handshake outline">
            <a:extLst>
              <a:ext uri="{FF2B5EF4-FFF2-40B4-BE49-F238E27FC236}">
                <a16:creationId xmlns:a16="http://schemas.microsoft.com/office/drawing/2014/main" id="{392D635C-2332-1D6B-51F6-A0DED467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51" y="817378"/>
            <a:ext cx="1541721" cy="1541721"/>
          </a:xfrm>
          <a:prstGeom prst="rect">
            <a:avLst/>
          </a:prstGeom>
        </p:spPr>
      </p:pic>
      <p:pic>
        <p:nvPicPr>
          <p:cNvPr id="6" name="Graphic 5" descr="Flying Money outline">
            <a:extLst>
              <a:ext uri="{FF2B5EF4-FFF2-40B4-BE49-F238E27FC236}">
                <a16:creationId xmlns:a16="http://schemas.microsoft.com/office/drawing/2014/main" id="{B4FF0E59-6E44-3FB3-5492-6AB43CD1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560" y="2545168"/>
            <a:ext cx="1540800" cy="1540800"/>
          </a:xfrm>
          <a:prstGeom prst="rect">
            <a:avLst/>
          </a:prstGeom>
        </p:spPr>
      </p:pic>
      <p:pic>
        <p:nvPicPr>
          <p:cNvPr id="14" name="Graphic 13" descr="Balloons outline">
            <a:extLst>
              <a:ext uri="{FF2B5EF4-FFF2-40B4-BE49-F238E27FC236}">
                <a16:creationId xmlns:a16="http://schemas.microsoft.com/office/drawing/2014/main" id="{62518E93-0280-AED6-2189-D8F4BF2D2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3630" y="817378"/>
            <a:ext cx="1540800" cy="1540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210FA1-805B-7099-8360-1E21161F7936}"/>
              </a:ext>
            </a:extLst>
          </p:cNvPr>
          <p:cNvSpPr txBox="1"/>
          <p:nvPr/>
        </p:nvSpPr>
        <p:spPr>
          <a:xfrm>
            <a:off x="2835017" y="235817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Culture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8C356-6E8C-E4C1-8619-1E06E9E15018}"/>
              </a:ext>
            </a:extLst>
          </p:cNvPr>
          <p:cNvSpPr txBox="1"/>
          <p:nvPr/>
        </p:nvSpPr>
        <p:spPr>
          <a:xfrm>
            <a:off x="5627808" y="229778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311B7-A4AA-813F-788D-FCA366B17CEC}"/>
              </a:ext>
            </a:extLst>
          </p:cNvPr>
          <p:cNvSpPr txBox="1"/>
          <p:nvPr/>
        </p:nvSpPr>
        <p:spPr>
          <a:xfrm>
            <a:off x="4086931" y="407840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get paid!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8CA0DE5-F6A7-2943-8865-D8F0B989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1547930-1344-5F05-1A8E-8E31CE4F8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E54A0FD8-4DED-7ACE-B33C-59BAF2C4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523" y="1681273"/>
            <a:ext cx="1780954" cy="17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23E554B-DCB8-8310-9BE4-25BEB885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77C04507-EF8B-90C6-941F-AC0F70A7A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DD9BFC15-D025-FC50-A749-4BDCE2E51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5104" y="2062716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48D2FE-687D-24AA-F478-38791CB1168D}"/>
              </a:ext>
            </a:extLst>
          </p:cNvPr>
          <p:cNvSpPr/>
          <p:nvPr/>
        </p:nvSpPr>
        <p:spPr>
          <a:xfrm>
            <a:off x="1988289" y="1907880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D879D5-D744-CB6E-9033-B94F037AA96B}"/>
              </a:ext>
            </a:extLst>
          </p:cNvPr>
          <p:cNvSpPr/>
          <p:nvPr/>
        </p:nvSpPr>
        <p:spPr>
          <a:xfrm>
            <a:off x="5660065" y="1917182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014869D4-4440-41AF-4B88-4E893CF27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9535" y="2040120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10352-C686-BF00-DEBA-6364BF759749}"/>
              </a:ext>
            </a:extLst>
          </p:cNvPr>
          <p:cNvCxnSpPr/>
          <p:nvPr/>
        </p:nvCxnSpPr>
        <p:spPr>
          <a:xfrm flipH="1">
            <a:off x="3944680" y="2497320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123B77-6E9C-3F52-2997-1DCDA908C9F3}"/>
              </a:ext>
            </a:extLst>
          </p:cNvPr>
          <p:cNvCxnSpPr/>
          <p:nvPr/>
        </p:nvCxnSpPr>
        <p:spPr>
          <a:xfrm flipV="1">
            <a:off x="2413591" y="2296633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12B1DA-3A8D-C997-BC13-18FA1A4781CB}"/>
              </a:ext>
            </a:extLst>
          </p:cNvPr>
          <p:cNvCxnSpPr/>
          <p:nvPr/>
        </p:nvCxnSpPr>
        <p:spPr>
          <a:xfrm flipV="1">
            <a:off x="6202326" y="2280019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FBFA21-A0B1-8686-FC80-0A3A714EA242}"/>
              </a:ext>
            </a:extLst>
          </p:cNvPr>
          <p:cNvSpPr txBox="1"/>
          <p:nvPr/>
        </p:nvSpPr>
        <p:spPr>
          <a:xfrm>
            <a:off x="4525926" y="21789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08127-7405-65B1-3418-98303EB8AA77}"/>
              </a:ext>
            </a:extLst>
          </p:cNvPr>
          <p:cNvSpPr txBox="1"/>
          <p:nvPr/>
        </p:nvSpPr>
        <p:spPr>
          <a:xfrm>
            <a:off x="6005583" y="3358557"/>
            <a:ext cx="121219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7704F"/>
                </a:solidFill>
              </a:rPr>
              <a:t>25%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353A2E-540A-2EB6-3EC9-1F79FB153701}"/>
              </a:ext>
            </a:extLst>
          </p:cNvPr>
          <p:cNvCxnSpPr/>
          <p:nvPr/>
        </p:nvCxnSpPr>
        <p:spPr>
          <a:xfrm flipV="1">
            <a:off x="5970142" y="3422984"/>
            <a:ext cx="0" cy="574158"/>
          </a:xfrm>
          <a:prstGeom prst="straightConnector1">
            <a:avLst/>
          </a:prstGeom>
          <a:ln w="38100">
            <a:solidFill>
              <a:srgbClr val="177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090D60-E76E-FFC5-AD3A-AB57436C1B5A}"/>
              </a:ext>
            </a:extLst>
          </p:cNvPr>
          <p:cNvSpPr txBox="1"/>
          <p:nvPr/>
        </p:nvSpPr>
        <p:spPr>
          <a:xfrm>
            <a:off x="2346614" y="3381153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25%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A533BA-6C90-24A7-3B6C-3A600DAC2601}"/>
              </a:ext>
            </a:extLst>
          </p:cNvPr>
          <p:cNvCxnSpPr/>
          <p:nvPr/>
        </p:nvCxnSpPr>
        <p:spPr>
          <a:xfrm flipV="1">
            <a:off x="2311173" y="344558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EFA8CE-F0A1-A3C5-3AC6-B1623DED2BFE}"/>
              </a:ext>
            </a:extLst>
          </p:cNvPr>
          <p:cNvGrpSpPr/>
          <p:nvPr/>
        </p:nvGrpSpPr>
        <p:grpSpPr>
          <a:xfrm>
            <a:off x="4528306" y="2078255"/>
            <a:ext cx="515520" cy="575640"/>
            <a:chOff x="4528306" y="2078255"/>
            <a:chExt cx="51552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2D805B-DB66-F32D-A046-83EDFBFB0596}"/>
                    </a:ext>
                  </a:extLst>
                </p14:cNvPr>
                <p14:cNvContentPartPr/>
                <p14:nvPr/>
              </p14:nvContentPartPr>
              <p14:xfrm>
                <a:off x="4528306" y="2131895"/>
                <a:ext cx="515520" cy="52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2D805B-DB66-F32D-A046-83EDFBFB05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0306" y="2113895"/>
                  <a:ext cx="55116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ACEFFB-70DD-A22F-E6AE-8FB05759FE83}"/>
                    </a:ext>
                  </a:extLst>
                </p14:cNvPr>
                <p14:cNvContentPartPr/>
                <p14:nvPr/>
              </p14:nvContentPartPr>
              <p14:xfrm>
                <a:off x="4614346" y="2078255"/>
                <a:ext cx="287640" cy="57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ACEFFB-70DD-A22F-E6AE-8FB05759FE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6706" y="2060255"/>
                  <a:ext cx="323280" cy="60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FC6685-9722-712F-1688-28359C642D93}"/>
              </a:ext>
            </a:extLst>
          </p:cNvPr>
          <p:cNvGrpSpPr/>
          <p:nvPr/>
        </p:nvGrpSpPr>
        <p:grpSpPr>
          <a:xfrm>
            <a:off x="2446786" y="3365615"/>
            <a:ext cx="903600" cy="797400"/>
            <a:chOff x="2446786" y="3365615"/>
            <a:chExt cx="903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402968-DA26-5CE9-9C1E-79E898D6574B}"/>
                    </a:ext>
                  </a:extLst>
                </p14:cNvPr>
                <p14:cNvContentPartPr/>
                <p14:nvPr/>
              </p14:nvContentPartPr>
              <p14:xfrm>
                <a:off x="2488906" y="3365615"/>
                <a:ext cx="718920" cy="73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402968-DA26-5CE9-9C1E-79E898D65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1266" y="3347975"/>
                  <a:ext cx="75456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82C73D-5938-B9AD-ACD2-F7785A1DDC0B}"/>
                    </a:ext>
                  </a:extLst>
                </p14:cNvPr>
                <p14:cNvContentPartPr/>
                <p14:nvPr/>
              </p14:nvContentPartPr>
              <p14:xfrm>
                <a:off x="2446786" y="3396215"/>
                <a:ext cx="903600" cy="76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82C73D-5938-B9AD-ACD2-F7785A1DDC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29146" y="3378215"/>
                  <a:ext cx="939240" cy="80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5896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23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BFEC7F3-D340-31C7-EB27-C05A1364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2A93057-5CF2-10F1-346E-93E5FF571A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0582A459-8C99-4C0C-C746-1915A19C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69A5E5-E2E7-4BC3-004B-3AE8BA54A128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BC6E14-691E-95C6-C6D2-9676CE53421D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18D42A8-127A-2084-4944-E4C84C1EA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F7030B-0CF7-B2D2-0744-AC555FFCA371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B3CD8-DCB1-38DB-6471-8FF3D25B1E29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6E6195-DFD3-556F-E19F-9E80B04EE536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D4DCA37-2E5D-2863-EB11-7E702C3E5AC9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32E62-2280-33BA-565F-0D002CF8E481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1287D1-0ED9-B02E-68B6-CE8A087077E0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718C04B3-F038-93AA-7FFD-332AB0813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FD395CC3-4CA5-DDFB-60A3-8983E0A7A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C589329-FBEC-7CB1-C3B9-25E4FD516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549893A4-AF21-1CEF-4D71-B1E8CF1A7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6EC527-51B3-AB9F-4555-FA020173EB99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2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5225E17-DD76-EA07-8A47-6FDC17AE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6C18764-2564-F932-6EB9-42156562B2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71C2E7-A050-5878-3506-4107DBFED6CE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239D5D-FA5C-74DA-08BE-ECC7AEF48A1B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E69BED63-BE39-4F48-078C-9D38E89CF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DEE4C-22C2-8BE1-7A6B-CD7A01953AAC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DE0CD2-2AE6-6363-BA52-699A15CE67F2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D374E-3F66-FE41-D166-6AC495A52DB1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68923B1-123C-ED50-D0B4-A5ED3BA9755E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8DE686E-4EFA-3792-6948-C854E49CBE78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E13210-4968-B52C-06D5-ABA18FAB9004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17C7C4E-9301-9DB0-B36E-7F12ABAAE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453CB7F8-555D-05B6-22FA-6B9BC94A0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CE005F7C-7EF6-4D7E-9EB2-79C8D263D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1D65493C-5998-F5EE-59CE-6112ADCC0B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572E1-257D-AAA3-5530-45B069BFAD47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andshake outline">
            <a:extLst>
              <a:ext uri="{FF2B5EF4-FFF2-40B4-BE49-F238E27FC236}">
                <a16:creationId xmlns:a16="http://schemas.microsoft.com/office/drawing/2014/main" id="{F3821B70-6D12-04E1-0E93-07826144A9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0998" y="617353"/>
            <a:ext cx="1040661" cy="10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7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40B59AE-F0F6-76A6-8E34-2EBEE01F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272EBB6-37D3-269E-D864-22C8BD7773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C81811-BAC6-4993-8714-C3A3573FB9A8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13399-DD88-AECF-4D5E-DB894BF10514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FC4492B-C151-F497-D947-110E11410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B6BA4-C6A3-922D-1DE3-9E23654FB03F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2E502-651C-2F55-BB33-2B564484D15B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6E181D-5259-F19B-756D-F90710566DF6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C23499-CC20-A3E2-D55D-04E536B9B13A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AD2BB9-DC05-3930-7358-E9BE8534C9ED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42CB9C-4677-9C98-F6D9-BCAE87F82721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CA494B6B-9B5E-0409-4130-9865EEAD5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ED075A4E-E8D0-F76E-C419-5E8E3E320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D1E20465-5F0B-DEBA-AE89-6DA6E0E24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E3A6A370-7F50-8CC3-EDE9-18F2B7417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85C6DF-4680-1973-5231-CFF580DD8F5A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lloons outline">
            <a:extLst>
              <a:ext uri="{FF2B5EF4-FFF2-40B4-BE49-F238E27FC236}">
                <a16:creationId xmlns:a16="http://schemas.microsoft.com/office/drawing/2014/main" id="{5C018BDF-7D78-CF07-F550-B651D402C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4395" y="718379"/>
            <a:ext cx="838610" cy="8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E16F44-F67D-4D44-36C0-3C6D1180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6770464-72FB-AC20-23D9-8A88D49FEC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9D7DDFAF-F622-09B6-7DA7-530B4AFBD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5902546-6F70-C4E0-4B7F-201873A36546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BBEAEF-7E04-001F-84E3-74C9CBDCD87D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ED1BC60-FD6C-394B-E003-84CBE1256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ACE72-E231-472B-5B5F-9E7DC2B87FC4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DAB739-CB2E-CA02-8764-04F805870ADE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1C230-B682-5223-C526-E6AF9C2C6B2D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9556DFC-9E2E-3BDC-A519-D24E6C26639B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FD8540E-5FE6-157B-ACF7-D1401ABD1A34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E9305C-7F0F-D08A-F80F-A4875531B66B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379F5086-7D5A-E043-7483-C3307002D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6275111E-F93D-F959-1D34-659D5E8D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6362B61-DF2C-2570-86C9-23F32F61B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2699F66C-5BE3-E085-FD56-B568BD6883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BB410-2E26-A70F-2237-C2ECB17B5EE6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275844-CFA4-1C31-F9FE-D6873044B44A}"/>
              </a:ext>
            </a:extLst>
          </p:cNvPr>
          <p:cNvCxnSpPr>
            <a:cxnSpLocks/>
          </p:cNvCxnSpPr>
          <p:nvPr/>
        </p:nvCxnSpPr>
        <p:spPr>
          <a:xfrm>
            <a:off x="3934800" y="3990987"/>
            <a:ext cx="153108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7167409-C4D0-E88D-A9C6-94DFD34DF9B4}"/>
              </a:ext>
            </a:extLst>
          </p:cNvPr>
          <p:cNvSpPr/>
          <p:nvPr/>
        </p:nvSpPr>
        <p:spPr>
          <a:xfrm>
            <a:off x="1956392" y="3325442"/>
            <a:ext cx="1754372" cy="13184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92AF76DF-1ACC-034F-D920-AB1D09ACCB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96483" y="35189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44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37B87EC-0284-E25A-D623-950C571C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6E89CD0-2656-60C0-A429-C6BCC529F1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2EE08330-DD9E-37EA-68B3-4713C92B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B99F3C-4E85-4A28-FC9D-113D1A5E2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calendar with a few squares&#10;&#10;Description automatically generated">
            <a:extLst>
              <a:ext uri="{FF2B5EF4-FFF2-40B4-BE49-F238E27FC236}">
                <a16:creationId xmlns:a16="http://schemas.microsoft.com/office/drawing/2014/main" id="{F84657F7-79F5-3977-3E53-F1ED9107C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4D62F5-0D7E-4379-2251-B4568270F582}"/>
              </a:ext>
            </a:extLst>
          </p:cNvPr>
          <p:cNvSpPr/>
          <p:nvPr/>
        </p:nvSpPr>
        <p:spPr>
          <a:xfrm>
            <a:off x="7842452" y="525292"/>
            <a:ext cx="296563" cy="271848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4C7E0-59E0-430C-04D2-A07102BE0092}"/>
              </a:ext>
            </a:extLst>
          </p:cNvPr>
          <p:cNvSpPr txBox="1"/>
          <p:nvPr/>
        </p:nvSpPr>
        <p:spPr>
          <a:xfrm>
            <a:off x="119378" y="199551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Incident</a:t>
            </a:r>
          </a:p>
        </p:txBody>
      </p:sp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4200066A-BCAF-C0B9-6BC4-CA6703787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178A991-AA00-B587-ABEA-F43B1E52C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D8036AC2-B5D4-63F0-D2F9-85E11B1C0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00982DE4-F468-9E7D-327A-6B8D4238D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8C1CF233-20E5-53C5-80FF-5C5E05D7D5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554715-A9D8-7247-70D5-2CDD5C2898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</p:spTree>
    <p:extLst>
      <p:ext uri="{BB962C8B-B14F-4D97-AF65-F5344CB8AC3E}">
        <p14:creationId xmlns:p14="http://schemas.microsoft.com/office/powerpoint/2010/main" val="8690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0EEE6AB-9BDE-0898-C9C0-D5C6C0A6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5C8424A-F022-A470-E0DF-2CBA6FBD22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44DEB055-E445-EDE9-78CC-A712DF324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3A7E8BA-9EAE-CCDC-7191-0143D40877F5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3B8390-62FF-9C33-9F2D-89186B2812F3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2C567B8A-77F1-404A-E58C-754D70E96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4C17D3-55EB-D22E-3BFB-1FFA3D639884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2C34B-D937-5BE0-7F75-ED62DE236E6B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21EE6E-2FDB-1B29-78BC-E21C0E1EB1C0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1249078-7C67-3D7C-E76C-CD2839CD2801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AB9B8CE-A2FF-210E-8E6D-6C437BCDE9EB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528A9-CE14-638C-DC4F-DD160B998145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3A6A7270-1453-2744-D2DE-94307AFE1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CEBB8008-D35A-C6ED-DFCC-83667C279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460ABCA7-47EA-37A0-25EE-0727BD8C1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BD608520-1AA8-4CF8-D079-4B291240A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E294C-6674-9BB6-2EF8-2F83F55F90C6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D1C46B-268D-B782-0FA2-01B3872A2C44}"/>
              </a:ext>
            </a:extLst>
          </p:cNvPr>
          <p:cNvCxnSpPr>
            <a:cxnSpLocks/>
          </p:cNvCxnSpPr>
          <p:nvPr/>
        </p:nvCxnSpPr>
        <p:spPr>
          <a:xfrm>
            <a:off x="3934800" y="3990987"/>
            <a:ext cx="153108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E43C9464-427C-7DC8-51E4-56E9B737220C}"/>
              </a:ext>
            </a:extLst>
          </p:cNvPr>
          <p:cNvSpPr/>
          <p:nvPr/>
        </p:nvSpPr>
        <p:spPr>
          <a:xfrm>
            <a:off x="1543056" y="3110759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335225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8458224-B94F-B637-EE48-390E884B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5C7AC8AB-84DA-649D-767A-6DA2164DBC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D0E126E6-35CA-9932-87A8-05642A61E5A9}"/>
              </a:ext>
            </a:extLst>
          </p:cNvPr>
          <p:cNvSpPr/>
          <p:nvPr/>
        </p:nvSpPr>
        <p:spPr>
          <a:xfrm>
            <a:off x="3434718" y="1670372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290048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8221C0A0-4C96-7F63-0E84-17560567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1F535171-4EF1-E69A-2654-151DAFA13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D6CAE80D-6A76-D84F-3E18-C0A7BD00BD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sp>
        <p:nvSpPr>
          <p:cNvPr id="145" name="Google Shape;145;p19">
            <a:extLst>
              <a:ext uri="{FF2B5EF4-FFF2-40B4-BE49-F238E27FC236}">
                <a16:creationId xmlns:a16="http://schemas.microsoft.com/office/drawing/2014/main" id="{223342F6-6F0C-2B3C-B1F8-C8BB688BBC15}"/>
              </a:ext>
            </a:extLst>
          </p:cNvPr>
          <p:cNvSpPr/>
          <p:nvPr/>
        </p:nvSpPr>
        <p:spPr>
          <a:xfrm>
            <a:off x="2960863" y="1417399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181B94DF-3A55-419A-7956-ED5650B55C4D}"/>
              </a:ext>
            </a:extLst>
          </p:cNvPr>
          <p:cNvSpPr/>
          <p:nvPr/>
        </p:nvSpPr>
        <p:spPr>
          <a:xfrm>
            <a:off x="4545711" y="1287830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C73F15AA-DEC6-F295-FF1C-541C938B9261}"/>
              </a:ext>
            </a:extLst>
          </p:cNvPr>
          <p:cNvSpPr/>
          <p:nvPr/>
        </p:nvSpPr>
        <p:spPr>
          <a:xfrm>
            <a:off x="4005994" y="293550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DA4E91F1-4601-325B-7042-6EA966936B93}"/>
              </a:ext>
            </a:extLst>
          </p:cNvPr>
          <p:cNvSpPr/>
          <p:nvPr/>
        </p:nvSpPr>
        <p:spPr>
          <a:xfrm>
            <a:off x="3186601" y="3060923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CA2835B8-80D1-A08D-CC15-748C19177F93}"/>
              </a:ext>
            </a:extLst>
          </p:cNvPr>
          <p:cNvCxnSpPr>
            <a:cxnSpLocks/>
            <a:stCxn id="143" idx="3"/>
            <a:endCxn id="154" idx="1"/>
          </p:cNvCxnSpPr>
          <p:nvPr/>
        </p:nvCxnSpPr>
        <p:spPr>
          <a:xfrm>
            <a:off x="1905425" y="2731775"/>
            <a:ext cx="1281176" cy="48303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F9FFFE08-64D5-635A-75D6-D29B412F5AAF}"/>
              </a:ext>
            </a:extLst>
          </p:cNvPr>
          <p:cNvCxnSpPr>
            <a:cxnSpLocks/>
            <a:stCxn id="143" idx="3"/>
            <a:endCxn id="151" idx="1"/>
          </p:cNvCxnSpPr>
          <p:nvPr/>
        </p:nvCxnSpPr>
        <p:spPr>
          <a:xfrm>
            <a:off x="1905425" y="2731775"/>
            <a:ext cx="2100569" cy="35761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19">
            <a:extLst>
              <a:ext uri="{FF2B5EF4-FFF2-40B4-BE49-F238E27FC236}">
                <a16:creationId xmlns:a16="http://schemas.microsoft.com/office/drawing/2014/main" id="{DD171B87-9B55-61C2-2697-FC43BC602A95}"/>
              </a:ext>
            </a:extLst>
          </p:cNvPr>
          <p:cNvSpPr/>
          <p:nvPr/>
        </p:nvSpPr>
        <p:spPr>
          <a:xfrm>
            <a:off x="3733519" y="1431572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4C264879-591E-5E65-CC07-E46E5CAB5BA1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1905425" y="1596208"/>
            <a:ext cx="1055438" cy="113556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5C827119-AB31-C5AB-44E7-473A10EDE110}"/>
              </a:ext>
            </a:extLst>
          </p:cNvPr>
          <p:cNvCxnSpPr>
            <a:cxnSpLocks/>
            <a:stCxn id="143" idx="3"/>
            <a:endCxn id="148" idx="2"/>
          </p:cNvCxnSpPr>
          <p:nvPr/>
        </p:nvCxnSpPr>
        <p:spPr>
          <a:xfrm flipV="1">
            <a:off x="1905425" y="1645448"/>
            <a:ext cx="2828913" cy="108632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8541A033-5E4A-DF34-1FF5-E1168DD9C1E8}"/>
              </a:ext>
            </a:extLst>
          </p:cNvPr>
          <p:cNvCxnSpPr>
            <a:cxnSpLocks/>
            <a:stCxn id="143" idx="3"/>
            <a:endCxn id="159" idx="2"/>
          </p:cNvCxnSpPr>
          <p:nvPr/>
        </p:nvCxnSpPr>
        <p:spPr>
          <a:xfrm flipV="1">
            <a:off x="1905425" y="1789190"/>
            <a:ext cx="2016721" cy="942585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6454F9-CEC6-2609-C9CC-9F2FE1BCA067}"/>
              </a:ext>
            </a:extLst>
          </p:cNvPr>
          <p:cNvSpPr/>
          <p:nvPr/>
        </p:nvSpPr>
        <p:spPr>
          <a:xfrm>
            <a:off x="2433144" y="259882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26AAB-65AF-55E8-A878-0316F8063184}"/>
              </a:ext>
            </a:extLst>
          </p:cNvPr>
          <p:cNvSpPr/>
          <p:nvPr/>
        </p:nvSpPr>
        <p:spPr>
          <a:xfrm>
            <a:off x="2433143" y="2739079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logo with a smile&#10;&#10;Description automatically generated">
            <a:extLst>
              <a:ext uri="{FF2B5EF4-FFF2-40B4-BE49-F238E27FC236}">
                <a16:creationId xmlns:a16="http://schemas.microsoft.com/office/drawing/2014/main" id="{74DF0CE2-4167-F016-A26A-E28C2E6F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9" y="390709"/>
            <a:ext cx="1567258" cy="1026690"/>
          </a:xfrm>
          <a:prstGeom prst="rect">
            <a:avLst/>
          </a:prstGeom>
        </p:spPr>
      </p:pic>
      <p:pic>
        <p:nvPicPr>
          <p:cNvPr id="26" name="Picture 25" descr="A logo for a company&#10;&#10;Description automatically generated">
            <a:extLst>
              <a:ext uri="{FF2B5EF4-FFF2-40B4-BE49-F238E27FC236}">
                <a16:creationId xmlns:a16="http://schemas.microsoft.com/office/drawing/2014/main" id="{AA1D4A16-E527-6658-05B2-28F01704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22" y="1831171"/>
            <a:ext cx="864000" cy="3919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C101FB5-6AED-9A79-7035-BD8F473807B3}"/>
              </a:ext>
            </a:extLst>
          </p:cNvPr>
          <p:cNvSpPr txBox="1"/>
          <p:nvPr/>
        </p:nvSpPr>
        <p:spPr>
          <a:xfrm>
            <a:off x="2421749" y="4432394"/>
            <a:ext cx="131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Datalake</a:t>
            </a:r>
            <a:endParaRPr lang="en-US" dirty="0"/>
          </a:p>
        </p:txBody>
      </p:sp>
      <p:sp>
        <p:nvSpPr>
          <p:cNvPr id="15" name="Google Shape;148;p19">
            <a:extLst>
              <a:ext uri="{FF2B5EF4-FFF2-40B4-BE49-F238E27FC236}">
                <a16:creationId xmlns:a16="http://schemas.microsoft.com/office/drawing/2014/main" id="{00936F33-5E4F-E5FC-F19A-D94069A6A123}"/>
              </a:ext>
            </a:extLst>
          </p:cNvPr>
          <p:cNvSpPr/>
          <p:nvPr/>
        </p:nvSpPr>
        <p:spPr>
          <a:xfrm>
            <a:off x="2889007" y="652517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8;p19">
            <a:extLst>
              <a:ext uri="{FF2B5EF4-FFF2-40B4-BE49-F238E27FC236}">
                <a16:creationId xmlns:a16="http://schemas.microsoft.com/office/drawing/2014/main" id="{582C3083-D91A-F7D2-26F9-432307BD7E7F}"/>
              </a:ext>
            </a:extLst>
          </p:cNvPr>
          <p:cNvSpPr/>
          <p:nvPr/>
        </p:nvSpPr>
        <p:spPr>
          <a:xfrm>
            <a:off x="3605353" y="646201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8;p19">
            <a:extLst>
              <a:ext uri="{FF2B5EF4-FFF2-40B4-BE49-F238E27FC236}">
                <a16:creationId xmlns:a16="http://schemas.microsoft.com/office/drawing/2014/main" id="{FB47572E-049F-B636-52FB-CCD5FF33DE9A}"/>
              </a:ext>
            </a:extLst>
          </p:cNvPr>
          <p:cNvSpPr/>
          <p:nvPr/>
        </p:nvSpPr>
        <p:spPr>
          <a:xfrm>
            <a:off x="4358021" y="660045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48;p19">
            <a:extLst>
              <a:ext uri="{FF2B5EF4-FFF2-40B4-BE49-F238E27FC236}">
                <a16:creationId xmlns:a16="http://schemas.microsoft.com/office/drawing/2014/main" id="{CF3EE694-07DD-617C-1C4E-171A35A91648}"/>
              </a:ext>
            </a:extLst>
          </p:cNvPr>
          <p:cNvSpPr/>
          <p:nvPr/>
        </p:nvSpPr>
        <p:spPr>
          <a:xfrm>
            <a:off x="5037301" y="660986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48;p19">
            <a:extLst>
              <a:ext uri="{FF2B5EF4-FFF2-40B4-BE49-F238E27FC236}">
                <a16:creationId xmlns:a16="http://schemas.microsoft.com/office/drawing/2014/main" id="{0AE8DF00-0FAC-DA5A-12B4-BED0A1709548}"/>
              </a:ext>
            </a:extLst>
          </p:cNvPr>
          <p:cNvSpPr/>
          <p:nvPr/>
        </p:nvSpPr>
        <p:spPr>
          <a:xfrm>
            <a:off x="5235118" y="1345376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48;p19">
            <a:extLst>
              <a:ext uri="{FF2B5EF4-FFF2-40B4-BE49-F238E27FC236}">
                <a16:creationId xmlns:a16="http://schemas.microsoft.com/office/drawing/2014/main" id="{90023E8C-F642-C9F5-A558-300D8E1AF36C}"/>
              </a:ext>
            </a:extLst>
          </p:cNvPr>
          <p:cNvSpPr/>
          <p:nvPr/>
        </p:nvSpPr>
        <p:spPr>
          <a:xfrm>
            <a:off x="5820304" y="700980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48;p19">
            <a:extLst>
              <a:ext uri="{FF2B5EF4-FFF2-40B4-BE49-F238E27FC236}">
                <a16:creationId xmlns:a16="http://schemas.microsoft.com/office/drawing/2014/main" id="{D2532748-E571-52A1-E06C-41BE0BB507AA}"/>
              </a:ext>
            </a:extLst>
          </p:cNvPr>
          <p:cNvSpPr/>
          <p:nvPr/>
        </p:nvSpPr>
        <p:spPr>
          <a:xfrm>
            <a:off x="5883248" y="1499695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48;p19">
            <a:extLst>
              <a:ext uri="{FF2B5EF4-FFF2-40B4-BE49-F238E27FC236}">
                <a16:creationId xmlns:a16="http://schemas.microsoft.com/office/drawing/2014/main" id="{9A8BD0A5-6B74-27E5-4045-5763F90E4E37}"/>
              </a:ext>
            </a:extLst>
          </p:cNvPr>
          <p:cNvSpPr/>
          <p:nvPr/>
        </p:nvSpPr>
        <p:spPr>
          <a:xfrm>
            <a:off x="6581295" y="1006273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51;p19">
            <a:extLst>
              <a:ext uri="{FF2B5EF4-FFF2-40B4-BE49-F238E27FC236}">
                <a16:creationId xmlns:a16="http://schemas.microsoft.com/office/drawing/2014/main" id="{866D7B9B-FF8B-F1FB-BFF7-0D2D9DCCABD7}"/>
              </a:ext>
            </a:extLst>
          </p:cNvPr>
          <p:cNvSpPr/>
          <p:nvPr/>
        </p:nvSpPr>
        <p:spPr>
          <a:xfrm>
            <a:off x="2641305" y="345660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51;p19">
            <a:extLst>
              <a:ext uri="{FF2B5EF4-FFF2-40B4-BE49-F238E27FC236}">
                <a16:creationId xmlns:a16="http://schemas.microsoft.com/office/drawing/2014/main" id="{2B134562-8E9C-5598-E6D8-AB7FFBE1F578}"/>
              </a:ext>
            </a:extLst>
          </p:cNvPr>
          <p:cNvSpPr/>
          <p:nvPr/>
        </p:nvSpPr>
        <p:spPr>
          <a:xfrm>
            <a:off x="3227572" y="371446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51;p19">
            <a:extLst>
              <a:ext uri="{FF2B5EF4-FFF2-40B4-BE49-F238E27FC236}">
                <a16:creationId xmlns:a16="http://schemas.microsoft.com/office/drawing/2014/main" id="{FA9FB949-E745-2CDA-4F2B-20C23CBB8B4A}"/>
              </a:ext>
            </a:extLst>
          </p:cNvPr>
          <p:cNvSpPr/>
          <p:nvPr/>
        </p:nvSpPr>
        <p:spPr>
          <a:xfrm>
            <a:off x="3835444" y="402698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151;p19">
            <a:extLst>
              <a:ext uri="{FF2B5EF4-FFF2-40B4-BE49-F238E27FC236}">
                <a16:creationId xmlns:a16="http://schemas.microsoft.com/office/drawing/2014/main" id="{5802C290-BFF2-2557-EE9C-4E53916C33BE}"/>
              </a:ext>
            </a:extLst>
          </p:cNvPr>
          <p:cNvSpPr/>
          <p:nvPr/>
        </p:nvSpPr>
        <p:spPr>
          <a:xfrm>
            <a:off x="3813839" y="3491997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1;p19">
            <a:extLst>
              <a:ext uri="{FF2B5EF4-FFF2-40B4-BE49-F238E27FC236}">
                <a16:creationId xmlns:a16="http://schemas.microsoft.com/office/drawing/2014/main" id="{FA253C6E-EABE-C8CC-3694-B38C372FCD57}"/>
              </a:ext>
            </a:extLst>
          </p:cNvPr>
          <p:cNvSpPr/>
          <p:nvPr/>
        </p:nvSpPr>
        <p:spPr>
          <a:xfrm>
            <a:off x="4644860" y="2863939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51;p19">
            <a:extLst>
              <a:ext uri="{FF2B5EF4-FFF2-40B4-BE49-F238E27FC236}">
                <a16:creationId xmlns:a16="http://schemas.microsoft.com/office/drawing/2014/main" id="{1E0E6798-9D6C-9ACF-5785-EF564F94CED3}"/>
              </a:ext>
            </a:extLst>
          </p:cNvPr>
          <p:cNvSpPr/>
          <p:nvPr/>
        </p:nvSpPr>
        <p:spPr>
          <a:xfrm>
            <a:off x="4428255" y="3447917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51;p19">
            <a:extLst>
              <a:ext uri="{FF2B5EF4-FFF2-40B4-BE49-F238E27FC236}">
                <a16:creationId xmlns:a16="http://schemas.microsoft.com/office/drawing/2014/main" id="{ECAD2645-3561-9E6E-147D-7A23E57CDE8F}"/>
              </a:ext>
            </a:extLst>
          </p:cNvPr>
          <p:cNvSpPr/>
          <p:nvPr/>
        </p:nvSpPr>
        <p:spPr>
          <a:xfrm>
            <a:off x="4409661" y="4025862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51;p19">
            <a:extLst>
              <a:ext uri="{FF2B5EF4-FFF2-40B4-BE49-F238E27FC236}">
                <a16:creationId xmlns:a16="http://schemas.microsoft.com/office/drawing/2014/main" id="{01B67136-D16C-EE37-B354-EDBAFDBDC951}"/>
              </a:ext>
            </a:extLst>
          </p:cNvPr>
          <p:cNvSpPr/>
          <p:nvPr/>
        </p:nvSpPr>
        <p:spPr>
          <a:xfrm>
            <a:off x="5215095" y="290876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51;p19">
            <a:extLst>
              <a:ext uri="{FF2B5EF4-FFF2-40B4-BE49-F238E27FC236}">
                <a16:creationId xmlns:a16="http://schemas.microsoft.com/office/drawing/2014/main" id="{9720EC60-742B-9507-BF56-3306947901CB}"/>
              </a:ext>
            </a:extLst>
          </p:cNvPr>
          <p:cNvSpPr/>
          <p:nvPr/>
        </p:nvSpPr>
        <p:spPr>
          <a:xfrm>
            <a:off x="5013651" y="342775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1;p19">
            <a:extLst>
              <a:ext uri="{FF2B5EF4-FFF2-40B4-BE49-F238E27FC236}">
                <a16:creationId xmlns:a16="http://schemas.microsoft.com/office/drawing/2014/main" id="{B5A55F81-FB3A-0A7A-5982-F538486D46C1}"/>
              </a:ext>
            </a:extLst>
          </p:cNvPr>
          <p:cNvSpPr/>
          <p:nvPr/>
        </p:nvSpPr>
        <p:spPr>
          <a:xfrm>
            <a:off x="5003720" y="4025862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51;p19">
            <a:extLst>
              <a:ext uri="{FF2B5EF4-FFF2-40B4-BE49-F238E27FC236}">
                <a16:creationId xmlns:a16="http://schemas.microsoft.com/office/drawing/2014/main" id="{EDBA3F9F-9513-0995-7C8A-90CA86FB49D3}"/>
              </a:ext>
            </a:extLst>
          </p:cNvPr>
          <p:cNvSpPr/>
          <p:nvPr/>
        </p:nvSpPr>
        <p:spPr>
          <a:xfrm>
            <a:off x="5918998" y="292407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51;p19">
            <a:extLst>
              <a:ext uri="{FF2B5EF4-FFF2-40B4-BE49-F238E27FC236}">
                <a16:creationId xmlns:a16="http://schemas.microsoft.com/office/drawing/2014/main" id="{AC8DBE3E-F20E-9814-2EE7-5AC8EE2583DC}"/>
              </a:ext>
            </a:extLst>
          </p:cNvPr>
          <p:cNvSpPr/>
          <p:nvPr/>
        </p:nvSpPr>
        <p:spPr>
          <a:xfrm>
            <a:off x="5533659" y="345660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51;p19">
            <a:extLst>
              <a:ext uri="{FF2B5EF4-FFF2-40B4-BE49-F238E27FC236}">
                <a16:creationId xmlns:a16="http://schemas.microsoft.com/office/drawing/2014/main" id="{5BF014C4-B0C1-5438-7E07-CFF05ADDCFA1}"/>
              </a:ext>
            </a:extLst>
          </p:cNvPr>
          <p:cNvSpPr/>
          <p:nvPr/>
        </p:nvSpPr>
        <p:spPr>
          <a:xfrm>
            <a:off x="6549822" y="293845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51;p19">
            <a:extLst>
              <a:ext uri="{FF2B5EF4-FFF2-40B4-BE49-F238E27FC236}">
                <a16:creationId xmlns:a16="http://schemas.microsoft.com/office/drawing/2014/main" id="{8F13E4F8-5F5D-3ADB-90FB-01DD4154040A}"/>
              </a:ext>
            </a:extLst>
          </p:cNvPr>
          <p:cNvSpPr/>
          <p:nvPr/>
        </p:nvSpPr>
        <p:spPr>
          <a:xfrm>
            <a:off x="7131710" y="294665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151;p19">
            <a:extLst>
              <a:ext uri="{FF2B5EF4-FFF2-40B4-BE49-F238E27FC236}">
                <a16:creationId xmlns:a16="http://schemas.microsoft.com/office/drawing/2014/main" id="{DB9102EF-F20F-A11F-5F36-A4283991E76A}"/>
              </a:ext>
            </a:extLst>
          </p:cNvPr>
          <p:cNvSpPr/>
          <p:nvPr/>
        </p:nvSpPr>
        <p:spPr>
          <a:xfrm>
            <a:off x="6005682" y="343918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151;p19">
            <a:extLst>
              <a:ext uri="{FF2B5EF4-FFF2-40B4-BE49-F238E27FC236}">
                <a16:creationId xmlns:a16="http://schemas.microsoft.com/office/drawing/2014/main" id="{3269C77A-EC50-8486-3C5B-6A781168FB69}"/>
              </a:ext>
            </a:extLst>
          </p:cNvPr>
          <p:cNvSpPr/>
          <p:nvPr/>
        </p:nvSpPr>
        <p:spPr>
          <a:xfrm>
            <a:off x="6549822" y="343415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51;p19">
            <a:extLst>
              <a:ext uri="{FF2B5EF4-FFF2-40B4-BE49-F238E27FC236}">
                <a16:creationId xmlns:a16="http://schemas.microsoft.com/office/drawing/2014/main" id="{15094336-4412-3D6C-A028-854127DBEBDB}"/>
              </a:ext>
            </a:extLst>
          </p:cNvPr>
          <p:cNvSpPr/>
          <p:nvPr/>
        </p:nvSpPr>
        <p:spPr>
          <a:xfrm>
            <a:off x="5526445" y="3985643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51;p19">
            <a:extLst>
              <a:ext uri="{FF2B5EF4-FFF2-40B4-BE49-F238E27FC236}">
                <a16:creationId xmlns:a16="http://schemas.microsoft.com/office/drawing/2014/main" id="{176418E5-CBDD-5921-36C2-D68DA7EFA820}"/>
              </a:ext>
            </a:extLst>
          </p:cNvPr>
          <p:cNvSpPr/>
          <p:nvPr/>
        </p:nvSpPr>
        <p:spPr>
          <a:xfrm>
            <a:off x="6035219" y="398201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151;p19">
            <a:extLst>
              <a:ext uri="{FF2B5EF4-FFF2-40B4-BE49-F238E27FC236}">
                <a16:creationId xmlns:a16="http://schemas.microsoft.com/office/drawing/2014/main" id="{5C6B2179-A441-B7BD-1E67-E0C93D748BD5}"/>
              </a:ext>
            </a:extLst>
          </p:cNvPr>
          <p:cNvSpPr/>
          <p:nvPr/>
        </p:nvSpPr>
        <p:spPr>
          <a:xfrm>
            <a:off x="6562937" y="395027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Google Shape;157;p19">
            <a:extLst>
              <a:ext uri="{FF2B5EF4-FFF2-40B4-BE49-F238E27FC236}">
                <a16:creationId xmlns:a16="http://schemas.microsoft.com/office/drawing/2014/main" id="{E7079A8D-D386-68F9-336C-9917467CFF70}"/>
              </a:ext>
            </a:extLst>
          </p:cNvPr>
          <p:cNvCxnSpPr>
            <a:cxnSpLocks/>
            <a:stCxn id="143" idx="3"/>
            <a:endCxn id="28" idx="1"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157;p19">
            <a:extLst>
              <a:ext uri="{FF2B5EF4-FFF2-40B4-BE49-F238E27FC236}">
                <a16:creationId xmlns:a16="http://schemas.microsoft.com/office/drawing/2014/main" id="{56EB79FD-EDEF-6ADD-4FB2-38F9DA4616A8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57;p19">
            <a:extLst>
              <a:ext uri="{FF2B5EF4-FFF2-40B4-BE49-F238E27FC236}">
                <a16:creationId xmlns:a16="http://schemas.microsoft.com/office/drawing/2014/main" id="{B9EF2BCB-E6CD-4190-5722-8218E14E85B2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62;p19">
            <a:extLst>
              <a:ext uri="{FF2B5EF4-FFF2-40B4-BE49-F238E27FC236}">
                <a16:creationId xmlns:a16="http://schemas.microsoft.com/office/drawing/2014/main" id="{47F365B4-635F-3F32-34B5-F163C23F737D}"/>
              </a:ext>
            </a:extLst>
          </p:cNvPr>
          <p:cNvCxnSpPr>
            <a:cxnSpLocks/>
            <a:stCxn id="143" idx="3"/>
            <a:endCxn id="15" idx="1"/>
          </p:cNvCxnSpPr>
          <p:nvPr/>
        </p:nvCxnSpPr>
        <p:spPr>
          <a:xfrm flipV="1">
            <a:off x="1905425" y="831326"/>
            <a:ext cx="983582" cy="1900449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64;p19">
            <a:extLst>
              <a:ext uri="{FF2B5EF4-FFF2-40B4-BE49-F238E27FC236}">
                <a16:creationId xmlns:a16="http://schemas.microsoft.com/office/drawing/2014/main" id="{26D7D260-3A9E-CE19-6B27-7CF57E94D250}"/>
              </a:ext>
            </a:extLst>
          </p:cNvPr>
          <p:cNvCxnSpPr>
            <a:cxnSpLocks/>
            <a:stCxn id="143" idx="3"/>
            <a:endCxn id="16" idx="1"/>
          </p:cNvCxnSpPr>
          <p:nvPr/>
        </p:nvCxnSpPr>
        <p:spPr>
          <a:xfrm flipV="1">
            <a:off x="1905425" y="825010"/>
            <a:ext cx="1699928" cy="1906765"/>
          </a:xfrm>
          <a:prstGeom prst="curvedConnector3">
            <a:avLst>
              <a:gd name="adj1" fmla="val 9034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64;p19">
            <a:extLst>
              <a:ext uri="{FF2B5EF4-FFF2-40B4-BE49-F238E27FC236}">
                <a16:creationId xmlns:a16="http://schemas.microsoft.com/office/drawing/2014/main" id="{9A9E3843-0691-8F3E-6827-EC0D547BE54F}"/>
              </a:ext>
            </a:extLst>
          </p:cNvPr>
          <p:cNvCxnSpPr>
            <a:cxnSpLocks/>
            <a:stCxn id="143" idx="3"/>
            <a:endCxn id="17" idx="2"/>
          </p:cNvCxnSpPr>
          <p:nvPr/>
        </p:nvCxnSpPr>
        <p:spPr>
          <a:xfrm flipV="1">
            <a:off x="1905425" y="1017663"/>
            <a:ext cx="2641223" cy="1714112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63;p19">
            <a:extLst>
              <a:ext uri="{FF2B5EF4-FFF2-40B4-BE49-F238E27FC236}">
                <a16:creationId xmlns:a16="http://schemas.microsoft.com/office/drawing/2014/main" id="{C6D26D5E-25C1-9BD0-2D4A-C9E802802EA7}"/>
              </a:ext>
            </a:extLst>
          </p:cNvPr>
          <p:cNvCxnSpPr>
            <a:cxnSpLocks/>
            <a:stCxn id="143" idx="3"/>
            <a:endCxn id="18" idx="2"/>
          </p:cNvCxnSpPr>
          <p:nvPr/>
        </p:nvCxnSpPr>
        <p:spPr>
          <a:xfrm flipV="1">
            <a:off x="1905425" y="1018604"/>
            <a:ext cx="3320503" cy="1713171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63;p19">
            <a:extLst>
              <a:ext uri="{FF2B5EF4-FFF2-40B4-BE49-F238E27FC236}">
                <a16:creationId xmlns:a16="http://schemas.microsoft.com/office/drawing/2014/main" id="{74683ACF-F274-3934-BD5B-1FCEE881ED9B}"/>
              </a:ext>
            </a:extLst>
          </p:cNvPr>
          <p:cNvCxnSpPr>
            <a:cxnSpLocks/>
            <a:stCxn id="143" idx="3"/>
            <a:endCxn id="19" idx="2"/>
          </p:cNvCxnSpPr>
          <p:nvPr/>
        </p:nvCxnSpPr>
        <p:spPr>
          <a:xfrm flipV="1">
            <a:off x="1905425" y="1702994"/>
            <a:ext cx="3518320" cy="1028781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63;p19">
            <a:extLst>
              <a:ext uri="{FF2B5EF4-FFF2-40B4-BE49-F238E27FC236}">
                <a16:creationId xmlns:a16="http://schemas.microsoft.com/office/drawing/2014/main" id="{EE301FE3-FE2A-A072-8201-E6E2D6CA8359}"/>
              </a:ext>
            </a:extLst>
          </p:cNvPr>
          <p:cNvCxnSpPr>
            <a:cxnSpLocks/>
            <a:stCxn id="143" idx="3"/>
            <a:endCxn id="21" idx="2"/>
          </p:cNvCxnSpPr>
          <p:nvPr/>
        </p:nvCxnSpPr>
        <p:spPr>
          <a:xfrm flipV="1">
            <a:off x="1905425" y="1857313"/>
            <a:ext cx="4166450" cy="874462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63;p19">
            <a:extLst>
              <a:ext uri="{FF2B5EF4-FFF2-40B4-BE49-F238E27FC236}">
                <a16:creationId xmlns:a16="http://schemas.microsoft.com/office/drawing/2014/main" id="{4A1D0EFF-71B5-8B8D-4CF9-BFF782F0B5C0}"/>
              </a:ext>
            </a:extLst>
          </p:cNvPr>
          <p:cNvCxnSpPr>
            <a:cxnSpLocks/>
            <a:stCxn id="143" idx="3"/>
            <a:endCxn id="20" idx="2"/>
          </p:cNvCxnSpPr>
          <p:nvPr/>
        </p:nvCxnSpPr>
        <p:spPr>
          <a:xfrm flipV="1">
            <a:off x="1905425" y="1058598"/>
            <a:ext cx="4103506" cy="167317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63;p19">
            <a:extLst>
              <a:ext uri="{FF2B5EF4-FFF2-40B4-BE49-F238E27FC236}">
                <a16:creationId xmlns:a16="http://schemas.microsoft.com/office/drawing/2014/main" id="{B87B2C29-0A50-15AA-2E94-1CBF084C46EF}"/>
              </a:ext>
            </a:extLst>
          </p:cNvPr>
          <p:cNvCxnSpPr>
            <a:cxnSpLocks/>
            <a:stCxn id="143" idx="3"/>
            <a:endCxn id="22" idx="2"/>
          </p:cNvCxnSpPr>
          <p:nvPr/>
        </p:nvCxnSpPr>
        <p:spPr>
          <a:xfrm flipV="1">
            <a:off x="1905425" y="1363891"/>
            <a:ext cx="4864497" cy="1367884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63;p19">
            <a:extLst>
              <a:ext uri="{FF2B5EF4-FFF2-40B4-BE49-F238E27FC236}">
                <a16:creationId xmlns:a16="http://schemas.microsoft.com/office/drawing/2014/main" id="{27EE4D9A-3A8D-86B3-8042-9AF058CD62F3}"/>
              </a:ext>
            </a:extLst>
          </p:cNvPr>
          <p:cNvCxnSpPr>
            <a:cxnSpLocks/>
            <a:stCxn id="143" idx="3"/>
            <a:endCxn id="32" idx="0"/>
          </p:cNvCxnSpPr>
          <p:nvPr/>
        </p:nvCxnSpPr>
        <p:spPr>
          <a:xfrm>
            <a:off x="1905425" y="2731775"/>
            <a:ext cx="2901774" cy="132164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63;p19">
            <a:extLst>
              <a:ext uri="{FF2B5EF4-FFF2-40B4-BE49-F238E27FC236}">
                <a16:creationId xmlns:a16="http://schemas.microsoft.com/office/drawing/2014/main" id="{C468E33B-B2F1-FEB5-591C-9E4872120B3F}"/>
              </a:ext>
            </a:extLst>
          </p:cNvPr>
          <p:cNvCxnSpPr>
            <a:cxnSpLocks/>
            <a:stCxn id="143" idx="3"/>
            <a:endCxn id="29" idx="1"/>
          </p:cNvCxnSpPr>
          <p:nvPr/>
        </p:nvCxnSpPr>
        <p:spPr>
          <a:xfrm>
            <a:off x="1905425" y="2731775"/>
            <a:ext cx="1322147" cy="113657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63;p19">
            <a:extLst>
              <a:ext uri="{FF2B5EF4-FFF2-40B4-BE49-F238E27FC236}">
                <a16:creationId xmlns:a16="http://schemas.microsoft.com/office/drawing/2014/main" id="{8220DC10-97FF-D947-B578-F7A62A02D143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322147" cy="113657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63;p19">
            <a:extLst>
              <a:ext uri="{FF2B5EF4-FFF2-40B4-BE49-F238E27FC236}">
                <a16:creationId xmlns:a16="http://schemas.microsoft.com/office/drawing/2014/main" id="{07BCCE88-C53E-34AE-7720-8D94661C60E3}"/>
              </a:ext>
            </a:extLst>
          </p:cNvPr>
          <p:cNvCxnSpPr>
            <a:cxnSpLocks/>
            <a:stCxn id="143" idx="3"/>
            <a:endCxn id="31" idx="1"/>
          </p:cNvCxnSpPr>
          <p:nvPr/>
        </p:nvCxnSpPr>
        <p:spPr>
          <a:xfrm>
            <a:off x="1905425" y="2731775"/>
            <a:ext cx="1908414" cy="91411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63;p19">
            <a:extLst>
              <a:ext uri="{FF2B5EF4-FFF2-40B4-BE49-F238E27FC236}">
                <a16:creationId xmlns:a16="http://schemas.microsoft.com/office/drawing/2014/main" id="{0DA7B24E-D86C-F42D-B09E-7B1741636AB3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08414" cy="91411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63;p19">
            <a:extLst>
              <a:ext uri="{FF2B5EF4-FFF2-40B4-BE49-F238E27FC236}">
                <a16:creationId xmlns:a16="http://schemas.microsoft.com/office/drawing/2014/main" id="{DBA51179-CAC3-1B1D-799D-7FC6BA61F166}"/>
              </a:ext>
            </a:extLst>
          </p:cNvPr>
          <p:cNvCxnSpPr>
            <a:cxnSpLocks/>
            <a:stCxn id="143" idx="3"/>
            <a:endCxn id="30" idx="1"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63;p19">
            <a:extLst>
              <a:ext uri="{FF2B5EF4-FFF2-40B4-BE49-F238E27FC236}">
                <a16:creationId xmlns:a16="http://schemas.microsoft.com/office/drawing/2014/main" id="{F3B4DA3D-B286-B66E-3FFC-63105B7A02EF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63;p19">
            <a:extLst>
              <a:ext uri="{FF2B5EF4-FFF2-40B4-BE49-F238E27FC236}">
                <a16:creationId xmlns:a16="http://schemas.microsoft.com/office/drawing/2014/main" id="{B73EA6EE-3B00-DEFC-F66B-06423E839BD4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63;p19">
            <a:extLst>
              <a:ext uri="{FF2B5EF4-FFF2-40B4-BE49-F238E27FC236}">
                <a16:creationId xmlns:a16="http://schemas.microsoft.com/office/drawing/2014/main" id="{1BAECD3C-7C55-F1B0-E495-EA92819FE282}"/>
              </a:ext>
            </a:extLst>
          </p:cNvPr>
          <p:cNvCxnSpPr>
            <a:cxnSpLocks/>
            <a:stCxn id="143" idx="3"/>
            <a:endCxn id="33" idx="1"/>
          </p:cNvCxnSpPr>
          <p:nvPr/>
        </p:nvCxnSpPr>
        <p:spPr>
          <a:xfrm>
            <a:off x="1905425" y="2731775"/>
            <a:ext cx="2522830" cy="87003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63;p19">
            <a:extLst>
              <a:ext uri="{FF2B5EF4-FFF2-40B4-BE49-F238E27FC236}">
                <a16:creationId xmlns:a16="http://schemas.microsoft.com/office/drawing/2014/main" id="{216CF617-63DA-4C40-0E9A-CF7B1FF21414}"/>
              </a:ext>
            </a:extLst>
          </p:cNvPr>
          <p:cNvCxnSpPr>
            <a:cxnSpLocks/>
            <a:stCxn id="143" idx="3"/>
            <a:endCxn id="35" idx="1"/>
          </p:cNvCxnSpPr>
          <p:nvPr/>
        </p:nvCxnSpPr>
        <p:spPr>
          <a:xfrm>
            <a:off x="1905425" y="2731775"/>
            <a:ext cx="2504236" cy="144797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63;p19">
            <a:extLst>
              <a:ext uri="{FF2B5EF4-FFF2-40B4-BE49-F238E27FC236}">
                <a16:creationId xmlns:a16="http://schemas.microsoft.com/office/drawing/2014/main" id="{749CF0A3-45F9-D1ED-0762-FF6C3BDA3FC0}"/>
              </a:ext>
            </a:extLst>
          </p:cNvPr>
          <p:cNvCxnSpPr>
            <a:cxnSpLocks/>
            <a:stCxn id="143" idx="3"/>
            <a:endCxn id="36" idx="1"/>
          </p:cNvCxnSpPr>
          <p:nvPr/>
        </p:nvCxnSpPr>
        <p:spPr>
          <a:xfrm>
            <a:off x="1905425" y="2731775"/>
            <a:ext cx="3309670" cy="33087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63;p19">
            <a:extLst>
              <a:ext uri="{FF2B5EF4-FFF2-40B4-BE49-F238E27FC236}">
                <a16:creationId xmlns:a16="http://schemas.microsoft.com/office/drawing/2014/main" id="{6C22DED0-4048-1B95-7442-CBC0E0FF3A43}"/>
              </a:ext>
            </a:extLst>
          </p:cNvPr>
          <p:cNvCxnSpPr>
            <a:cxnSpLocks/>
            <a:stCxn id="143" idx="3"/>
            <a:endCxn id="37" idx="1"/>
          </p:cNvCxnSpPr>
          <p:nvPr/>
        </p:nvCxnSpPr>
        <p:spPr>
          <a:xfrm>
            <a:off x="1905425" y="2731775"/>
            <a:ext cx="3108226" cy="84986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163;p19">
            <a:extLst>
              <a:ext uri="{FF2B5EF4-FFF2-40B4-BE49-F238E27FC236}">
                <a16:creationId xmlns:a16="http://schemas.microsoft.com/office/drawing/2014/main" id="{0EAE6703-8871-3B8A-3D6A-DDDC5940557D}"/>
              </a:ext>
            </a:extLst>
          </p:cNvPr>
          <p:cNvCxnSpPr>
            <a:cxnSpLocks/>
            <a:stCxn id="143" idx="3"/>
            <a:endCxn id="38" idx="1"/>
          </p:cNvCxnSpPr>
          <p:nvPr/>
        </p:nvCxnSpPr>
        <p:spPr>
          <a:xfrm>
            <a:off x="1905425" y="2731775"/>
            <a:ext cx="3098295" cy="144797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163;p19">
            <a:extLst>
              <a:ext uri="{FF2B5EF4-FFF2-40B4-BE49-F238E27FC236}">
                <a16:creationId xmlns:a16="http://schemas.microsoft.com/office/drawing/2014/main" id="{CA2EF2F3-2463-47F0-1267-51C6A747E3CA}"/>
              </a:ext>
            </a:extLst>
          </p:cNvPr>
          <p:cNvCxnSpPr>
            <a:cxnSpLocks/>
            <a:stCxn id="143" idx="3"/>
            <a:endCxn id="39" idx="1"/>
          </p:cNvCxnSpPr>
          <p:nvPr/>
        </p:nvCxnSpPr>
        <p:spPr>
          <a:xfrm>
            <a:off x="1905425" y="2731775"/>
            <a:ext cx="4013573" cy="34618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163;p19">
            <a:extLst>
              <a:ext uri="{FF2B5EF4-FFF2-40B4-BE49-F238E27FC236}">
                <a16:creationId xmlns:a16="http://schemas.microsoft.com/office/drawing/2014/main" id="{6B4F9D64-B423-4FC7-74CC-AE2E1B81D7A6}"/>
              </a:ext>
            </a:extLst>
          </p:cNvPr>
          <p:cNvCxnSpPr>
            <a:cxnSpLocks/>
            <a:stCxn id="143" idx="3"/>
            <a:endCxn id="40" idx="1"/>
          </p:cNvCxnSpPr>
          <p:nvPr/>
        </p:nvCxnSpPr>
        <p:spPr>
          <a:xfrm>
            <a:off x="1905425" y="2731775"/>
            <a:ext cx="3628234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163;p19">
            <a:extLst>
              <a:ext uri="{FF2B5EF4-FFF2-40B4-BE49-F238E27FC236}">
                <a16:creationId xmlns:a16="http://schemas.microsoft.com/office/drawing/2014/main" id="{86118DE1-D76A-4C85-FEFB-92C497F09897}"/>
              </a:ext>
            </a:extLst>
          </p:cNvPr>
          <p:cNvCxnSpPr>
            <a:cxnSpLocks/>
            <a:stCxn id="143" idx="3"/>
            <a:endCxn id="45" idx="1"/>
          </p:cNvCxnSpPr>
          <p:nvPr/>
        </p:nvCxnSpPr>
        <p:spPr>
          <a:xfrm>
            <a:off x="1905425" y="2731775"/>
            <a:ext cx="3621020" cy="140775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163;p19">
            <a:extLst>
              <a:ext uri="{FF2B5EF4-FFF2-40B4-BE49-F238E27FC236}">
                <a16:creationId xmlns:a16="http://schemas.microsoft.com/office/drawing/2014/main" id="{6B159708-37EF-A767-BCF0-7473FB68F386}"/>
              </a:ext>
            </a:extLst>
          </p:cNvPr>
          <p:cNvCxnSpPr>
            <a:cxnSpLocks/>
            <a:stCxn id="143" idx="3"/>
            <a:endCxn id="46" idx="1"/>
          </p:cNvCxnSpPr>
          <p:nvPr/>
        </p:nvCxnSpPr>
        <p:spPr>
          <a:xfrm>
            <a:off x="1905425" y="2731775"/>
            <a:ext cx="4129794" cy="140412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163;p19">
            <a:extLst>
              <a:ext uri="{FF2B5EF4-FFF2-40B4-BE49-F238E27FC236}">
                <a16:creationId xmlns:a16="http://schemas.microsoft.com/office/drawing/2014/main" id="{F856FCFE-8BE1-FD3E-2205-0BB13414B9E4}"/>
              </a:ext>
            </a:extLst>
          </p:cNvPr>
          <p:cNvCxnSpPr>
            <a:cxnSpLocks/>
            <a:stCxn id="143" idx="3"/>
            <a:endCxn id="43" idx="1"/>
          </p:cNvCxnSpPr>
          <p:nvPr/>
        </p:nvCxnSpPr>
        <p:spPr>
          <a:xfrm>
            <a:off x="1905425" y="2731775"/>
            <a:ext cx="4100257" cy="861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163;p19">
            <a:extLst>
              <a:ext uri="{FF2B5EF4-FFF2-40B4-BE49-F238E27FC236}">
                <a16:creationId xmlns:a16="http://schemas.microsoft.com/office/drawing/2014/main" id="{7E18ADDF-45D3-CBD7-C727-A41419787BC6}"/>
              </a:ext>
            </a:extLst>
          </p:cNvPr>
          <p:cNvCxnSpPr>
            <a:cxnSpLocks/>
            <a:stCxn id="143" idx="3"/>
            <a:endCxn id="41" idx="1"/>
          </p:cNvCxnSpPr>
          <p:nvPr/>
        </p:nvCxnSpPr>
        <p:spPr>
          <a:xfrm>
            <a:off x="1905425" y="2731775"/>
            <a:ext cx="4644397" cy="36056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163;p19">
            <a:extLst>
              <a:ext uri="{FF2B5EF4-FFF2-40B4-BE49-F238E27FC236}">
                <a16:creationId xmlns:a16="http://schemas.microsoft.com/office/drawing/2014/main" id="{DFC283DD-3BA7-6112-E0A7-52AB73849F31}"/>
              </a:ext>
            </a:extLst>
          </p:cNvPr>
          <p:cNvCxnSpPr>
            <a:cxnSpLocks/>
            <a:stCxn id="143" idx="3"/>
            <a:endCxn id="42" idx="1"/>
          </p:cNvCxnSpPr>
          <p:nvPr/>
        </p:nvCxnSpPr>
        <p:spPr>
          <a:xfrm>
            <a:off x="1905425" y="2731775"/>
            <a:ext cx="5226285" cy="36876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163;p19">
            <a:extLst>
              <a:ext uri="{FF2B5EF4-FFF2-40B4-BE49-F238E27FC236}">
                <a16:creationId xmlns:a16="http://schemas.microsoft.com/office/drawing/2014/main" id="{EF736775-6AC6-3598-BA50-53C66D5C8945}"/>
              </a:ext>
            </a:extLst>
          </p:cNvPr>
          <p:cNvCxnSpPr>
            <a:cxnSpLocks/>
            <a:stCxn id="143" idx="3"/>
            <a:endCxn id="44" idx="1"/>
          </p:cNvCxnSpPr>
          <p:nvPr/>
        </p:nvCxnSpPr>
        <p:spPr>
          <a:xfrm>
            <a:off x="1905425" y="2731775"/>
            <a:ext cx="4644397" cy="85626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163;p19">
            <a:extLst>
              <a:ext uri="{FF2B5EF4-FFF2-40B4-BE49-F238E27FC236}">
                <a16:creationId xmlns:a16="http://schemas.microsoft.com/office/drawing/2014/main" id="{8D07BAAA-4FC4-8B22-E065-16F9FC51BF92}"/>
              </a:ext>
            </a:extLst>
          </p:cNvPr>
          <p:cNvCxnSpPr>
            <a:cxnSpLocks/>
            <a:stCxn id="143" idx="3"/>
            <a:endCxn id="47" idx="1"/>
          </p:cNvCxnSpPr>
          <p:nvPr/>
        </p:nvCxnSpPr>
        <p:spPr>
          <a:xfrm>
            <a:off x="1905425" y="2731775"/>
            <a:ext cx="4657512" cy="137238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48901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2AB3C7DE-1133-E9B1-1102-7F0E2B2C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51C3135-ACE8-73F6-1996-3FA89799BC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50937ED4-1D2D-6637-272C-D92E7B5C04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7E54B93B-6015-75CE-69D9-C5F521BA50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057594B7-B6FA-FC6B-3B61-10E856A98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C5CF080-E53C-244B-FB7D-0C6852ACE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C38A26E-5506-3E3B-8BF5-21F96AB0A1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39C4BEA-9F1E-1DA2-12DE-C0AAA3C95E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3;p19">
            <a:extLst>
              <a:ext uri="{FF2B5EF4-FFF2-40B4-BE49-F238E27FC236}">
                <a16:creationId xmlns:a16="http://schemas.microsoft.com/office/drawing/2014/main" id="{75E7D400-493C-68F1-F00D-445601B1C2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270B8F9-4182-FDE7-9D9D-7040A80E5AF5}"/>
              </a:ext>
            </a:extLst>
          </p:cNvPr>
          <p:cNvGrpSpPr/>
          <p:nvPr/>
        </p:nvGrpSpPr>
        <p:grpSpPr>
          <a:xfrm>
            <a:off x="2712098" y="2188866"/>
            <a:ext cx="1221925" cy="1158410"/>
            <a:chOff x="7238500" y="2287575"/>
            <a:chExt cx="1221925" cy="1158410"/>
          </a:xfrm>
        </p:grpSpPr>
        <p:sp>
          <p:nvSpPr>
            <p:cNvPr id="5" name="Google Shape;148;p19">
              <a:extLst>
                <a:ext uri="{FF2B5EF4-FFF2-40B4-BE49-F238E27FC236}">
                  <a16:creationId xmlns:a16="http://schemas.microsoft.com/office/drawing/2014/main" id="{E4464649-1CD7-2964-EE22-05EC33112EA2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6" name="Google Shape;149;p19">
              <a:extLst>
                <a:ext uri="{FF2B5EF4-FFF2-40B4-BE49-F238E27FC236}">
                  <a16:creationId xmlns:a16="http://schemas.microsoft.com/office/drawing/2014/main" id="{236107DB-6506-92AC-A150-6ADBA097DFE8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7" name="Teardrop 6">
            <a:extLst>
              <a:ext uri="{FF2B5EF4-FFF2-40B4-BE49-F238E27FC236}">
                <a16:creationId xmlns:a16="http://schemas.microsoft.com/office/drawing/2014/main" id="{0BF2DCA5-25DD-1886-9E6C-215F2BC19AFE}"/>
              </a:ext>
            </a:extLst>
          </p:cNvPr>
          <p:cNvSpPr/>
          <p:nvPr/>
        </p:nvSpPr>
        <p:spPr>
          <a:xfrm rot="13515701" flipH="1" flipV="1">
            <a:off x="2470556" y="1068896"/>
            <a:ext cx="3399272" cy="3459676"/>
          </a:xfrm>
          <a:prstGeom prst="teardrop">
            <a:avLst>
              <a:gd name="adj" fmla="val 12381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4778B334-F1BD-06D1-063C-146D8A8F5A3A}"/>
              </a:ext>
            </a:extLst>
          </p:cNvPr>
          <p:cNvSpPr txBox="1"/>
          <p:nvPr/>
        </p:nvSpPr>
        <p:spPr>
          <a:xfrm>
            <a:off x="2662528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B15AB-6FBE-8115-BE2B-C9BC0046C7F6}"/>
              </a:ext>
            </a:extLst>
          </p:cNvPr>
          <p:cNvCxnSpPr/>
          <p:nvPr/>
        </p:nvCxnSpPr>
        <p:spPr>
          <a:xfrm>
            <a:off x="4080510" y="2731775"/>
            <a:ext cx="62865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0BDB06-A235-D90D-C71E-AA76BE79EF8E}"/>
              </a:ext>
            </a:extLst>
          </p:cNvPr>
          <p:cNvGrpSpPr/>
          <p:nvPr/>
        </p:nvGrpSpPr>
        <p:grpSpPr>
          <a:xfrm>
            <a:off x="4830669" y="2188756"/>
            <a:ext cx="1221925" cy="1158410"/>
            <a:chOff x="7238500" y="2287575"/>
            <a:chExt cx="1221925" cy="1158410"/>
          </a:xfrm>
        </p:grpSpPr>
        <p:sp>
          <p:nvSpPr>
            <p:cNvPr id="12" name="Google Shape;148;p19">
              <a:extLst>
                <a:ext uri="{FF2B5EF4-FFF2-40B4-BE49-F238E27FC236}">
                  <a16:creationId xmlns:a16="http://schemas.microsoft.com/office/drawing/2014/main" id="{9BE2C529-B539-BD00-B8BB-7AD3A03AE539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3" name="Google Shape;149;p19">
              <a:extLst>
                <a:ext uri="{FF2B5EF4-FFF2-40B4-BE49-F238E27FC236}">
                  <a16:creationId xmlns:a16="http://schemas.microsoft.com/office/drawing/2014/main" id="{A71D55BC-74C5-3B71-BCFE-13A82CBE44DB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4" name="Google Shape;150;p19">
            <a:extLst>
              <a:ext uri="{FF2B5EF4-FFF2-40B4-BE49-F238E27FC236}">
                <a16:creationId xmlns:a16="http://schemas.microsoft.com/office/drawing/2014/main" id="{98BEBFDA-496E-A87E-4EB7-F6B3CC0C509A}"/>
              </a:ext>
            </a:extLst>
          </p:cNvPr>
          <p:cNvSpPr txBox="1"/>
          <p:nvPr/>
        </p:nvSpPr>
        <p:spPr>
          <a:xfrm>
            <a:off x="4784531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022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52A910A5-924B-4B7D-F934-14E0764C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743C365-0F1A-1A06-BAF8-2EE6CB86B3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C4362084-894F-2090-9C0D-5A80C5D156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B849732-7BE2-C035-109C-1AF3A2E04F86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31D792-71A5-B7F8-614C-1CC53FE1E41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A8C63919-14E1-1997-6F3F-293C2F10010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A1D525F8-C09D-A907-41D4-D5818670584C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92F8EBFE-A64F-5F1B-07F2-23E0D514D243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8B95F-F199-2B29-33B3-77412FFF5065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7C89E9-3BA2-F905-059F-E6ACEEAE089B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3277CB-B33C-48BC-2DDC-66647A6A00EC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E967980-8FA5-67D1-9C17-A88F209EED94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0C6FC329-45B9-133E-1A9A-711CABBFCA7D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4C4E34F2-5D08-1A21-EC3A-1EE3F2F36DBE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E124CA26-0902-575C-4912-E1F7695B73F0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F0D963-9884-EC02-8CA4-9B0A936B2893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08CA1F-3C79-FF46-4EB7-8272015F1EE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0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7F83619A-2B65-3272-4E03-4C02993D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A9CF042-D25F-407C-1626-4062374D4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C06046C-574C-C927-2BA7-D6BACC8E31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093CC32-3E4D-C9F5-0770-BAF44BB0BF02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57E297-38F3-A2B9-F7C9-2294C886D47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0D768754-483E-A3D7-095D-2502CD5EC471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73D9EA2-F4AE-D4BB-817F-F557631E35E7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F4807F64-8D77-D774-D2F7-03483E40E76E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20FD12C-634C-F4E6-4662-836A7E77C53E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46799-B118-CA86-698D-A729BC3FDC0E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A675C8-8490-4AA0-7266-168E5580D8E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F9B01E-8CE9-CA53-E4B1-1B1392298332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BA089835-8CC5-6637-BAE0-5BD7E79DE37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BE7139ED-EE87-E61C-985D-C6083E4B5FA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B8B5C50A-1B79-DAF5-5526-A24D25A3CBAD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4411F9-B078-B3FF-7CC7-2B7A5A34E437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7D9101-9A6C-FCFC-0369-EBF787DB04B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02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E6AB8EB-9F82-4CCD-B699-CBD972B2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7659996-082A-26B6-CFDD-4233CB45B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FBB57623-3207-E2CA-7938-D2082A3EDE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B0957F-42D1-16F5-E9E3-A49DF447D5FB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B1AE5-E56E-5517-43BB-5DAA3A53CD92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7627C0B2-8316-4A2E-F307-727D18D946E4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D4D146AD-CAA7-3A24-B363-B3B854FCD36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42E697C-C5F6-7C6E-6C10-9BC28B47189C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97BEE-4570-6D9C-6A93-78B86FEDA974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CE9D2-4A09-84C1-0B4C-2D4A3E01FA79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36C050-A129-0C66-94C4-F2EC5DADB8B2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05A29A-116A-4866-8201-DCC635503692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9C86E0-6311-B7C9-2800-94FD49A3E0DF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07DFB8-2FEB-EC46-5CBE-C82302756412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E5139C-4200-1B62-4DAE-87DA85F95F59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686C3B-879E-715D-1099-D60DF1579C44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6C0EC371-A148-179A-820F-1996B89536A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163CC26-CC08-405D-3D51-8459A188936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EB9E61D5-C10B-40C2-1895-F18630BF3402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E3557D-A367-7C0D-E7C9-D56384185FC4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0C58F-F858-1214-50CA-414155C7EA5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46B714-DEB4-59C7-5ABC-7332436C2323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62FDA2-FC03-FE64-8531-B4489E6ACA07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93BD66-94B4-0DDD-79C0-F99546C8C9BF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15FE1E-82F2-1902-9FF8-B2CC2AD9624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CBF312-2AD2-147B-7774-9357DF2FEB9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9CF91D3-F223-F429-A271-FA3E39CF32B7}"/>
              </a:ext>
            </a:extLst>
          </p:cNvPr>
          <p:cNvSpPr/>
          <p:nvPr/>
        </p:nvSpPr>
        <p:spPr>
          <a:xfrm>
            <a:off x="7311331" y="1328567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610B-7FCB-8453-B7BA-55D298A15967}"/>
              </a:ext>
            </a:extLst>
          </p:cNvPr>
          <p:cNvSpPr/>
          <p:nvPr/>
        </p:nvSpPr>
        <p:spPr>
          <a:xfrm>
            <a:off x="7311331" y="2746555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1EA1-22C8-A897-C1D1-FF3260DBD6A1}"/>
              </a:ext>
            </a:extLst>
          </p:cNvPr>
          <p:cNvSpPr/>
          <p:nvPr/>
        </p:nvSpPr>
        <p:spPr>
          <a:xfrm>
            <a:off x="7311331" y="2020716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97923-77B9-C57F-726A-CB66D00A67F9}"/>
              </a:ext>
            </a:extLst>
          </p:cNvPr>
          <p:cNvSpPr/>
          <p:nvPr/>
        </p:nvSpPr>
        <p:spPr>
          <a:xfrm>
            <a:off x="7311330" y="3466945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5995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329345B-B988-FBC8-3352-85A6ADE5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F03B0F3-37FD-3FFB-33DA-0C544A3D53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3" name="Picture 2" descr="A blurry image of a website&#10;&#10;Description automatically generated">
            <a:extLst>
              <a:ext uri="{FF2B5EF4-FFF2-40B4-BE49-F238E27FC236}">
                <a16:creationId xmlns:a16="http://schemas.microsoft.com/office/drawing/2014/main" id="{181257F6-2473-540D-512F-D8853C35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1" y="709612"/>
            <a:ext cx="7772400" cy="372427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0BE806-C1E4-3EF5-9452-E76BC346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4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37B1D11-04BC-9F14-E5E7-EB494286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876704F-D2BE-AF8F-2401-FE97690090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589E2389-F715-48B3-860F-F4A7E1875C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39DAF0F-2890-0486-F42A-2F7FFDF8E5F0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F02C25-B59A-1DFD-60E2-963911362D8F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E1F599DB-5498-11FC-8621-26D0A5041AB6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53D00993-FC9A-2BC6-968C-424646F903AA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FEE5FF51-3700-20FD-99B6-74ECE2B53DA6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25DC48C-C1D0-A250-05BD-8984B5B00657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39D82-F1A2-2F45-1482-45C8153167F7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D87B3-6119-41E1-866D-CBC1185C7E14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121E4-97E8-31C4-E2CF-0B1FD7BBD083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0B1BE8-4F0E-DB3C-307B-265E735C17AC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B92DF0-1EFA-5561-E8F8-F74DA509D27F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EA9C2B-0DE4-6A45-41FC-22E327BCE7D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EE2E14D-C987-0BCB-677B-6C582DB72779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8383EA18-F7ED-0032-089B-C5F0BC43D0A2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17F3A2AB-39B5-5FF6-31C7-54CC97E0AA2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9450C20E-0B01-7346-924C-865448047E84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B37B6-A8AB-1999-0FCE-F9C837FC734E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7BA75C-623A-2653-6D25-0F0EAF5643D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09B33-A4EF-0EC1-F9BE-F1AC62E91D13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37E307-2A88-8215-FF29-BAC69D4B1BA6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91482B-B5A1-36B1-DFD7-5854DBD9E57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EB09155-8AD8-B37B-912A-009E8C05EED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B4126E-70C1-9066-9B15-7AE2721292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7905FFD-428D-9A7E-FFC3-C1B5DE50DAA8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3F133C-2880-0DC5-67B0-6B14AE92CF5A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BBADEE-8F70-F3B3-28B1-B87FCE38A79C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5D348-D7CD-4ACE-117E-4561D13E7E37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B10AF-F094-7587-89F5-0E8C7D1532D1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0667-4C15-5774-8B98-7B6FEF9A5F08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1909AE-4962-349B-05B4-9084A8BBA722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89F2CC-3819-184C-712B-493B36993B51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8E80E0-3A6F-0BA4-7F59-3CE206CA0F43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C0862-64E8-4187-E082-179487EF7936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0DDE15-B3C3-468E-56F0-F1EC2DB9A7B7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D47DA3-42F5-D5D6-B89F-F544F1F8647D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753D3-3312-AC02-DA8E-D5BABDB8F76A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0AB94-714D-0AAD-41C8-7777DC51A768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0E4B82-4F76-9887-412B-CD09A74FF763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1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5E4056D-D692-5892-57D3-90192888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E999BFA-24F3-37D0-5B76-41F06F4F60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BABEB-47B4-DDF0-3ED1-8C408630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23685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787E9-BA27-AB77-B94A-C1B215069FE0}"/>
              </a:ext>
            </a:extLst>
          </p:cNvPr>
          <p:cNvSpPr txBox="1"/>
          <p:nvPr/>
        </p:nvSpPr>
        <p:spPr>
          <a:xfrm>
            <a:off x="197709" y="308919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session_summary</a:t>
            </a:r>
            <a:r>
              <a:rPr lang="en-US" sz="2400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7755901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6A56BBF-E765-3D46-EE77-CE15D312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24018A0-CF13-83B1-493C-EE3CBB79BB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B7A1CE6-9F13-26F5-4B35-73E12062CB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974EB0F-3DF5-71D1-4A21-7B0FCE8128F2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F1288E-376D-7277-F04B-E2F196FF064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E06E935A-CD5B-BF93-D0DE-BA7269229491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068CD3F-F98D-07D2-DDAB-8C99C0F45504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79E730B-692F-2B80-3DB2-6ECB888EED9B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CF382A-BF6E-2FB0-8C26-93A3CDB2ACBD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1BADD1-E8F6-E9E7-6CDA-458F8B6B90FC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307C9-36A2-F794-8143-FA6133248D2F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C16E63-BE85-E7CB-22B5-FE4C536DED0E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BD264F-0C69-6160-5987-7059593CD887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2A272-2B17-ED86-E059-2D6BF445F073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D4379E-F6E3-74D3-C96A-001A6A6A944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965528-A417-24F2-6EB3-838E9698D2CE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AEF0F0BD-A60B-7206-DEEE-ECD563331B2B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EC80AF5-2F9D-6239-295D-E27148B05F0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C03B6C9A-F2AF-05C3-E5FE-6A9D0732B520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3E6510-31C6-B7E0-A193-A41CD8D4C9CB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032DB8-3B9D-736C-BDAE-B43842211B6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03F00-F12E-CEB2-3032-A4ACA0A40F7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08AA52-3F53-D046-42FC-448438DDE17E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910237-8323-F891-4C1E-FD51CB71C08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E67368-AFD5-21E5-B337-B1E8602DD91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1117692-729E-7DA4-8795-EBCC3826D5A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1E0E7B-7A8E-0B30-E3FE-124834680B57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5A5E2-3975-40EA-3391-2A4EDF58C35F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C3CF6F-2C11-8531-7EA9-84F85C0256D8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9CB8B-62ED-6AB5-0AD6-618FAE5D4188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3A1D7-D743-4ABE-77F6-44A6FAFB792E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4E6E-B2ED-627F-83C7-ED64B99A6542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75EDA-E588-5EF1-88B8-9BF522563375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61EB4B-A6CD-2881-6688-1F4955952C34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F6FC8-8AF0-2AFD-F12F-6DEE53E3DF8C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CAAFE-AB5C-4738-47A0-DE26B40CABA0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1A11A-EF18-06CD-3848-59836E9DF9CD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C6BFC-147D-6E51-19D5-64875D04506A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A1E1D-E1C6-EFFD-CB1A-B07E9E306630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D56765-32D7-AF09-96AA-A7D14F305211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ABECF6-BB11-6599-24D7-1C665611A4EE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1DEDE7D-3A42-D9FE-630C-B02ABEB93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793CC64-ADFB-AB79-A261-E3D68E53E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6AD2BF8-C518-871B-0AE9-577F3EA9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0657486-DD6F-FEE9-0530-637465E495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F42D209-6209-E163-85B3-D0CC1FDB71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5C2157-E8F7-E7D4-910B-1364B7A5D44A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1AC026-F4E1-3BB1-5A23-F1297027D209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0C49E57B-D6AA-5171-D8F5-9DE13157D440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27B57B5F-7625-F2BD-BF85-CE1411B2B9DF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AC4AF0F0-C499-9E5B-2AB7-94430BA5C120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624B9-EF09-0FC5-5510-B718DA32F32A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30D1D2-6498-8E8D-AE20-0248B8E6A621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208EB-60B5-0275-628F-9E1049B63BB6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AF93E8-825A-9C9B-F1D9-17571C45743F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5C0894-205B-9BAC-0959-B4CA791488E2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7728AF-764D-2CC9-22CF-241769DE5529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C313A1-C943-CD2F-D292-FEE1A55DD45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A51188-64A7-A0C8-F5E0-B91CFDA975A9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96E1509D-9974-E7BE-41F4-F7B943A87D9E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9D164960-F438-FD41-8C02-E2465B6B007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54FA8B0A-DB3C-9B9B-92A8-98BE0E298542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E21F0D-F81A-DFF5-1600-1B2E3A206AB5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EB1D30-77AC-86E7-CAEB-1C64DCB62E1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5EA1F2-FEE7-E01C-5C1A-2D4E80778869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BF587B-2E20-D3D6-DE87-A2CF41ACC57D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8E50C1-837A-6268-2D59-653140AEBF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56AF09-AAE1-7A6C-C8BB-FC81A7BE6EA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691529-D243-84EC-4C8F-5CB5C460B60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D02F05-8C10-B10F-75FF-C7343ADDECDD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32E5A-3BEC-2539-BAC7-2DBF85A6CA3A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02867-7B02-9914-57FE-4657323AF8DF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80BD2-12D6-CC48-DE61-3FD5CBE02E6E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3BAC71-73FD-E4A6-482B-960FB9BAD76C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05DF19-132F-4634-BDB5-5DB7F38710B4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E3FFF-7AC6-D503-9885-E3D077EB3E99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46D644-F92B-587E-2C9D-612A7374D821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C4B1-B186-57DF-973A-359D791BCBDA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57C51C-74D1-CA4C-5622-E6FD0E250F57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4CF47-B202-B078-DC97-CF1682A976CF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03696-5EE9-B0CD-24B0-45ABC1186A97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DFD2-2BDB-DB92-416A-B4834F8CA6DC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BC642E-DEB4-19B6-23F8-DF62127E531B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F0E10-3800-0643-FE95-1A2594E4F38F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831734E2-EB1F-0DE8-78D0-2948FC18E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DB563D0-69A0-D6AE-9617-83A89FE9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CD64AC7B-1B3C-12D6-91C8-80E26251E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6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DAD167B-3EA7-9C63-B37F-C91C332B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360F3BD-A695-7828-0DE1-2995BD0BDA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3793746-EE6B-BBE0-977C-BFDD78DFE3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0671916-6F80-5341-1DA7-C985AF7DD015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FD2FAC-5FB4-B7A0-6ADA-F7C0A66250B8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3624880F-17F6-ED29-79C0-935AAD5A868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BE8D8822-13B6-C494-F045-B2EF32F7B42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BB596D8A-CDA5-48FE-E2EE-09340BBA2D53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ADC38-D34A-660B-C0CC-0B3B2FD09697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1B5884-3771-5B70-73ED-6B161A1AAD16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1CFD6A-E303-7865-7825-FB6036DB488D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2DF79-CDCA-E684-7822-351487E37DCD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C45521-761A-7290-789C-647737441A61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5AD100-BCA4-1144-FAFE-993A150C9FED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4F9F89-1A50-DCA9-1937-82022BB05A37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84F527-4BFA-48CE-E0E9-7B1FCED46AF8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52DEBD0A-333C-AC49-8842-57F7DA9F7A36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FC97CB6E-6F20-EE84-7B1C-FA7F733C2578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BE895257-9D55-4772-D487-733AD047C86C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C3D3F6-BFCC-738C-C887-A155D924B067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56CD41-768B-551E-D422-642B0A13C92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4E8327-466A-F1B4-F7E9-74BC1CB3FF86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A95C27-E0E7-ECC2-167D-2612A4CD8E9E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49008F-F1A0-490F-D80E-68D49150CDF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7089F5-4310-BF48-EE26-3DFA7CBE72B2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F4356C-FD56-A18B-35AB-392C9F9D4D3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01B7349-D9A9-5539-4174-B4AC564F8062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1C41F-5C4A-0CDD-53D0-9F6566CCCA54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A3C05-E91F-AEB5-0EA7-AE4965CC0768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EBB1D-8C15-8828-157F-1AAACB945AC2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7B7CF-CEB7-C8CD-35C2-51F2703C166D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47BA2-91FA-8911-84D1-2AB7448A9316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A7C94F-0455-2E95-91A5-6EB5EC05D6D5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34D23-C94C-609D-F8AE-60F70A5CFBC5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29FC50-432A-6072-A69D-326ED1209D93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4B51B-BEB9-20FC-E547-377D01C2E9A5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12C63-D0A9-5D28-8B8C-1F885F6D1D7E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49652-49AD-F363-C0E8-44D9E01AA015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EB8A5-5DAB-A5CE-1399-5A3A5D080A5A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6CD56-443D-FA5B-31DC-ED5A3004BB07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6BB373-AD0D-4EF5-8C1A-107BFA340AFF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D84CBD9-524E-8C9B-5A02-78E6F4C2A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4E585B8-12E0-2AF2-A339-9519C4339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970A7082-5819-9FB6-4BFC-0DE5D04D6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43C63EE-1F70-076B-FB9C-7CD0E01AD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D1F2AC3-DAA6-DA09-78C6-4F40F567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A9FD1781-9D9F-CD0E-AAE1-F65BC1F6A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4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34E0191-F994-CA30-144C-0E981F72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E414B02-0299-72BB-C9C1-97D7AB49BD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AC7A3539-8293-91D7-A834-03E69F0FF1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A4949E-DC42-4EBF-3B46-475356168148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FE3C9D-A246-95CC-98FF-EBC0449B7E53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C70640AA-1668-DB85-3639-07EC6B4D750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4867B79-04CA-813C-3845-67B2CCB89732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0476BD50-88A7-AB57-4028-17CF09A3350C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E503B-4600-D7DA-FE74-0D2EDF65CDD1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A1D7A-2AA5-F53B-B8B7-81D8DCEFB3D7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B58701-5011-990F-9124-C0572926E5C0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61692-F8FC-1D9F-9120-CABCE0D7A497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AB57E2-4603-FBA5-E8F7-9D1546A23A15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189F46-2397-DCAD-A7BF-F362D0DBD405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F91CA7-505A-F344-BB85-1753391340A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3E6DEF1-AED2-7D39-B6F2-E5299FD9D726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16D8FDEE-FAA0-580D-98DF-F64F16ABA03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92767373-C04E-E916-C4B0-56FF9D07A47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A6CC2469-52C9-F038-8BF7-2E1568CDE788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1B39C2-0ED5-7D93-0DA0-69D5E8C7B9E3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962B5-CC65-3999-B238-A6C105886A1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645D3A-D1E3-3F92-DECE-EAEEED7516F9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6572F0-D080-B05A-BB80-1FE073919A58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CEBE3-A703-3CA2-8CBD-2BB4C826411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C14543-9C37-6532-B62C-B785C0BA518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6DFD06-B013-A016-56F2-4A1E3A6D78E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7D48C2-4549-B6D7-E7E5-6371F6397137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24F4F-D8A1-F72A-C1A2-733B470EB97C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09F44-A169-E1AB-4C0A-3172FC8E7071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8B837-C9A9-9B15-E1A1-CE0EB73755CC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372F0-A593-F64F-50D5-B3BB0433DF8F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A2AE74-8D24-F1AB-E16D-86F338FE3B6B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F1355-5D3A-D6E0-2D12-3311E5B22583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52F9C-E500-EEEC-E69B-7AD79467673B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A3F587-8D01-0C79-7AA3-EEF2DDBE36D8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D748DF-834A-AE7E-C833-2F9BB2B75A78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D4B84-BC19-8333-1393-350BD537D28E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20F096-69C0-6879-F1B7-93D8DDB86259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AFF3E-3B23-6588-E54B-CF091A973A5E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578E85-A5B6-220E-52A6-354A03A4C662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B3CE72-CAA3-6D3A-EDC4-181FFF860C80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5F7732D-F7CA-8BDB-4BD7-E7265C015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03E7251-6B6C-9DE8-8D32-C46BCD47D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C1D39649-A26A-F08E-6299-C0D872BA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DB6CA72-BA3F-B57A-215D-4883A67A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7408B00-D1CD-16D1-377C-4F1EAEBCE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96CD103B-1208-7FD8-67AE-E21AD48AD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CA5D814D-5760-7BB1-AC0A-7DAA4EA4D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7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FC0A5E4-F045-749C-F7D6-45D25719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58EB3D8-C3D1-E89E-7C87-D93A5EBDD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131A3664-6052-F7F8-8827-A8D23787F9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CD4C2-EC85-3655-DC54-D09A0B8BC113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80F028-3879-63B5-9492-F3CDB34967B4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F1A6EEEE-025E-0DE2-82D9-A7080B2228AA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B69F7D70-7DD5-4B53-4BEC-5A207C68237C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33CF21B4-625B-D825-5CF3-2280408EC3C1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CA69A2-AADF-0CDC-FE49-B8E40D5ABC8F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11C8F1-B765-B521-CEA0-5EFDB5951311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146630-ED17-BB33-72E4-EABEC7D1ACA9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E34A5D-5A2B-072D-DD65-85D8C35E3CE4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3E129-A534-CC21-B7AE-082FB6D12E2C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A183D2-88EB-76F9-B06F-5D7F73FA4788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6C92AE-7ADF-8798-5D71-1262A48F30A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13C9EE-0808-B2BD-8173-4FF58982211F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380285D5-6058-93AB-AF25-1FBF7FF7040F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284A80C-A38A-33A4-026C-BC0FE959617F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53381591-C8DB-0FFA-8555-B1EBCE62D136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0700CF-4B45-ED9D-F08F-97D05C0AE604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5B851-0804-6ED8-4211-0CA1C9597FD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90F8F1-CF0E-BF5D-EC3B-4B0CAA2A55E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733685-0CC3-6865-4352-BA8F8609F908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2F21AF-614D-8086-26DA-06336ABDDA5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AFD749-499E-D94C-6A4F-7DF2AA9E48C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E44CDE-418D-6708-8F1D-63799FFD2A4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53A8F8B-F587-CF49-F64C-AFB8908CC5EB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36A72-ABEB-E48E-1DF3-202D8DF5E8B8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1A1BA-704D-A702-9BDD-2CC5E133F641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27549-806F-620B-FDD1-19B780E35B6F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54B61-B3B9-DD85-6C1B-B78BFC8DBD1A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CE23B-DAE7-77EB-7083-3B2C254BB7CC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9EC06-2FF2-77B8-A655-9039973FB687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2371-DA14-3C59-7F1B-266BDE2BAFAC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BF38E-33F1-1238-3676-4B8F217D114B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6369D0-4BAE-C2C7-1E8E-4214B6F314EB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FF2A2-150B-3BAF-9575-43197AFBE006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727F5-C8DA-4295-DFED-353DDBC17C88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B76F8-9DE2-9A99-E037-16FDA5C769E9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01812-29CD-81B9-AFF5-9F8139E300F1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9403A8-632D-C532-9E96-644FC12B2A63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BDFC697-2C1B-95A9-C760-D8D348FF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EB2CB2-5ADB-48D3-AE6E-5DE3E967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5269A99D-B102-E05F-CEFB-1B476CF18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AC0741D-B85B-9922-1E19-24E85B3D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2D9ADC0A-9BB7-D23F-8C44-8EA1C3AE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3DC1D5BA-8521-DB91-D316-9698C2D52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93DB2D1-90A7-56AC-DB1C-A01AC6C0F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  <p:pic>
        <p:nvPicPr>
          <p:cNvPr id="42" name="Graphic 41" descr="Badge Cross with solid fill">
            <a:extLst>
              <a:ext uri="{FF2B5EF4-FFF2-40B4-BE49-F238E27FC236}">
                <a16:creationId xmlns:a16="http://schemas.microsoft.com/office/drawing/2014/main" id="{A5D1364D-9BC3-B5DE-AE14-0D8578CE1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599" y="1029289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3D5165C-BD20-C07A-A594-E356DA421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1835510-E747-9C17-64DB-F0ECB48B9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EFA8191D-C869-0C76-B683-4C1A1ABC7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A211A-CC2D-370A-3E28-6448FE4954FF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BF828-F4DC-8265-FB59-82E0AE0FEFAC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609D3AA3-A372-1E2B-39DA-F4CA87F15590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75B42A7-2ED1-D990-66F0-2278D4A570AB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2C683E7-3E60-5BC6-857F-8C3FF8FC258A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728B8-97C4-2DD3-B321-752ACE30149F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5F0D-6DA2-009C-12B1-CE1503E2C6F9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62EDF-2577-872E-D48E-546FB46EC7FB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BA3B3B-58B8-5856-F497-E786F092A7B4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27CC71-3E70-4E6B-195E-F6BE2F7B0EA4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CAD99-12DC-20DC-F11B-DA79B41E09CB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F890A6-9557-BD56-8387-69C293647F82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511E53-D605-2B08-BA24-C0F32A306C2D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75AD2952-BB2C-17DA-3508-5F40BEFA739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ABDCF2E2-F482-7DC5-EAD6-801453DE725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3D91DDF6-0247-78EB-34A5-00F931E3E62B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1D2533-7E6D-4D6C-CA1B-CC5DF24B766E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F09F74-1F15-1406-6C3E-C38F1A006C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EB19B1-0449-3577-19EC-1B99E27BB26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D42B70-06C1-7A0B-570E-BF78FFF6A282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58C315-75D3-BC97-34E7-FD0650338EB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B2D38C-AA57-2F43-6C65-9F0F33333294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E794E5-44D7-110C-9988-0B5D8E28059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3327E2-456F-E128-A6D8-5B05CCE5B303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33637-8561-DB6E-1446-608A70135060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A46D-8D48-4002-FD86-0895F5537C3F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12D4F-CFE9-BDE9-508E-DFDC4AF21C09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1AA8B6-9458-48DC-4080-ACFE535E9130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76EF2-452B-F1A5-07D4-EBCEEA3DF66C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2991FA-26DC-F227-14D4-8233894BE3D2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91938-ABC6-1061-673D-195579288187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AE9CD-B7B4-D300-DED4-0CD218BA94CE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D3CE48-DA4B-E89E-5341-E09436103C34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58AFF-548B-2D7C-ED5E-567B8CD40078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D8D2F9-2940-41C6-A2ED-D21FF9BB971F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B7507D-BF80-098F-3E6C-97BE22008476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AD167-D508-CB44-AD72-8FEB9F01FA2E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6E4946-261E-D448-302D-3BC817A73A3A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147CBAF-E893-C394-7B5A-719B9A89E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EFDE492-4D76-B5DA-6A64-48F6AB95F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92DE0F0B-9BAD-239B-30E3-E63E89202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73CA25F-1927-A8D1-DE9B-C22D9794D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059479E-25E5-0D72-8424-B759C799D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2CB3F128-513B-DF2D-7068-5F0D6BE18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D4047489-B03A-DCFD-FED4-EA908C988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  <p:pic>
        <p:nvPicPr>
          <p:cNvPr id="42" name="Graphic 41" descr="Badge Cross with solid fill">
            <a:extLst>
              <a:ext uri="{FF2B5EF4-FFF2-40B4-BE49-F238E27FC236}">
                <a16:creationId xmlns:a16="http://schemas.microsoft.com/office/drawing/2014/main" id="{95ED04E6-7A3A-4822-967F-1B320226D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599" y="1029289"/>
            <a:ext cx="761532" cy="761532"/>
          </a:xfrm>
          <a:prstGeom prst="rect">
            <a:avLst/>
          </a:prstGeom>
        </p:spPr>
      </p:pic>
      <p:pic>
        <p:nvPicPr>
          <p:cNvPr id="44" name="Graphic 43" descr="Badge Cross with solid fill">
            <a:extLst>
              <a:ext uri="{FF2B5EF4-FFF2-40B4-BE49-F238E27FC236}">
                <a16:creationId xmlns:a16="http://schemas.microsoft.com/office/drawing/2014/main" id="{95B771EF-38B7-BE99-56B4-42632A7F6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5462" y="1699549"/>
            <a:ext cx="761532" cy="761532"/>
          </a:xfrm>
          <a:prstGeom prst="rect">
            <a:avLst/>
          </a:prstGeom>
        </p:spPr>
      </p:pic>
      <p:pic>
        <p:nvPicPr>
          <p:cNvPr id="47" name="Graphic 46" descr="Badge Cross with solid fill">
            <a:extLst>
              <a:ext uri="{FF2B5EF4-FFF2-40B4-BE49-F238E27FC236}">
                <a16:creationId xmlns:a16="http://schemas.microsoft.com/office/drawing/2014/main" id="{CB0C2B84-9EAE-2F27-A8D3-3AEB91EC7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804" y="2937928"/>
            <a:ext cx="761532" cy="761532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842FE285-CCBB-F860-FAD4-70189C014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486" y="2131102"/>
            <a:ext cx="914400" cy="914400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DD9243EB-95FD-B975-A0DA-9241D8651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3599" y="3402917"/>
            <a:ext cx="914400" cy="914400"/>
          </a:xfrm>
          <a:prstGeom prst="rect">
            <a:avLst/>
          </a:prstGeom>
        </p:spPr>
      </p:pic>
      <p:pic>
        <p:nvPicPr>
          <p:cNvPr id="51" name="Graphic 50" descr="Checkmark with solid fill">
            <a:extLst>
              <a:ext uri="{FF2B5EF4-FFF2-40B4-BE49-F238E27FC236}">
                <a16:creationId xmlns:a16="http://schemas.microsoft.com/office/drawing/2014/main" id="{F75E3720-2CB8-E00B-7B06-A43A08699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8336" y="3929076"/>
            <a:ext cx="914400" cy="914400"/>
          </a:xfrm>
          <a:prstGeom prst="rect">
            <a:avLst/>
          </a:prstGeom>
        </p:spPr>
      </p:pic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BA7F5549-BF11-831C-7CA7-5F73C618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2141" y="249574"/>
            <a:ext cx="914400" cy="914400"/>
          </a:xfrm>
          <a:prstGeom prst="rect">
            <a:avLst/>
          </a:prstGeom>
        </p:spPr>
      </p:pic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F34168C2-AE45-81BF-ED1E-315A465DE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2141" y="806499"/>
            <a:ext cx="914400" cy="914400"/>
          </a:xfrm>
          <a:prstGeom prst="rect">
            <a:avLst/>
          </a:prstGeom>
        </p:spPr>
      </p:pic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E572ED6E-4C7B-BBD7-1326-A64D408F6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70" y="1546681"/>
            <a:ext cx="914400" cy="914400"/>
          </a:xfrm>
          <a:prstGeom prst="rect">
            <a:avLst/>
          </a:prstGeom>
        </p:spPr>
      </p:pic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C872AC42-E101-DC34-C3A6-684B46B02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928" y="2168352"/>
            <a:ext cx="914400" cy="914400"/>
          </a:xfrm>
          <a:prstGeom prst="rect">
            <a:avLst/>
          </a:prstGeom>
        </p:spPr>
      </p:pic>
      <p:pic>
        <p:nvPicPr>
          <p:cNvPr id="57" name="Graphic 56" descr="Checkmark with solid fill">
            <a:extLst>
              <a:ext uri="{FF2B5EF4-FFF2-40B4-BE49-F238E27FC236}">
                <a16:creationId xmlns:a16="http://schemas.microsoft.com/office/drawing/2014/main" id="{4860ACC0-439F-99F3-3123-13117E91F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70" y="2772220"/>
            <a:ext cx="914400" cy="914400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AE8DBE48-4BA0-1942-B529-66FE2DD0B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5199" y="249574"/>
            <a:ext cx="914400" cy="914400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94336825-0A5D-1A6E-42DF-AC6DE0490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023" y="3356716"/>
            <a:ext cx="914400" cy="914400"/>
          </a:xfrm>
          <a:prstGeom prst="rect">
            <a:avLst/>
          </a:prstGeom>
        </p:spPr>
      </p:pic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B63FF341-EB5D-5B7D-4014-BA3C5125B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1976" y="39412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1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AA0FC08-B15F-855A-F977-B8E3F8724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D5CCB6B-983B-D18D-542C-16E4AF62EE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1ACB6DF2-6E8B-7B3A-1CD4-772563D761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40A94FB-F8CB-E5F8-B7EC-DF91D0E1AE4F}"/>
              </a:ext>
            </a:extLst>
          </p:cNvPr>
          <p:cNvGrpSpPr/>
          <p:nvPr/>
        </p:nvGrpSpPr>
        <p:grpSpPr>
          <a:xfrm>
            <a:off x="2712098" y="2188866"/>
            <a:ext cx="1221925" cy="1158410"/>
            <a:chOff x="7238500" y="2287575"/>
            <a:chExt cx="1221925" cy="1158410"/>
          </a:xfrm>
        </p:grpSpPr>
        <p:sp>
          <p:nvSpPr>
            <p:cNvPr id="5" name="Google Shape;148;p19">
              <a:extLst>
                <a:ext uri="{FF2B5EF4-FFF2-40B4-BE49-F238E27FC236}">
                  <a16:creationId xmlns:a16="http://schemas.microsoft.com/office/drawing/2014/main" id="{88FBA69B-5CF6-49F9-4986-BF454713D9DD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6" name="Google Shape;149;p19">
              <a:extLst>
                <a:ext uri="{FF2B5EF4-FFF2-40B4-BE49-F238E27FC236}">
                  <a16:creationId xmlns:a16="http://schemas.microsoft.com/office/drawing/2014/main" id="{9683A807-C61C-B7AC-104E-E541DB2E515D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900AB3AC-A77E-3E60-1E80-C7F437DA65AE}"/>
              </a:ext>
            </a:extLst>
          </p:cNvPr>
          <p:cNvSpPr txBox="1"/>
          <p:nvPr/>
        </p:nvSpPr>
        <p:spPr>
          <a:xfrm>
            <a:off x="2662528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08BE29-C51C-5ED5-05A7-AEF3F0AEE3BD}"/>
              </a:ext>
            </a:extLst>
          </p:cNvPr>
          <p:cNvCxnSpPr/>
          <p:nvPr/>
        </p:nvCxnSpPr>
        <p:spPr>
          <a:xfrm>
            <a:off x="4080510" y="2731775"/>
            <a:ext cx="62865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FD1CE07-C2D5-3A75-5F2D-54E056DA856B}"/>
              </a:ext>
            </a:extLst>
          </p:cNvPr>
          <p:cNvGrpSpPr/>
          <p:nvPr/>
        </p:nvGrpSpPr>
        <p:grpSpPr>
          <a:xfrm>
            <a:off x="4784531" y="2156906"/>
            <a:ext cx="1314300" cy="1190260"/>
            <a:chOff x="4784531" y="2156906"/>
            <a:chExt cx="1314300" cy="11902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52BF3-8AA0-AFAA-223A-420FEC13750F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12" name="Google Shape;148;p19">
                <a:extLst>
                  <a:ext uri="{FF2B5EF4-FFF2-40B4-BE49-F238E27FC236}">
                    <a16:creationId xmlns:a16="http://schemas.microsoft.com/office/drawing/2014/main" id="{F24486A6-4051-1F63-9B43-E7105FC4920D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13" name="Google Shape;149;p19">
                <a:extLst>
                  <a:ext uri="{FF2B5EF4-FFF2-40B4-BE49-F238E27FC236}">
                    <a16:creationId xmlns:a16="http://schemas.microsoft.com/office/drawing/2014/main" id="{E63996B0-3164-B42D-621A-F269716CC2C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4" name="Google Shape;150;p19">
              <a:extLst>
                <a:ext uri="{FF2B5EF4-FFF2-40B4-BE49-F238E27FC236}">
                  <a16:creationId xmlns:a16="http://schemas.microsoft.com/office/drawing/2014/main" id="{B0538C98-9ACE-789A-D3E0-15CC3D39415F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2A818D-6F90-8D60-FF4B-DEB8B7BDF6F0}"/>
              </a:ext>
            </a:extLst>
          </p:cNvPr>
          <p:cNvSpPr/>
          <p:nvPr/>
        </p:nvSpPr>
        <p:spPr>
          <a:xfrm>
            <a:off x="663149" y="443571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E919A-B672-854C-CD3E-A316C3DA3226}"/>
              </a:ext>
            </a:extLst>
          </p:cNvPr>
          <p:cNvSpPr/>
          <p:nvPr/>
        </p:nvSpPr>
        <p:spPr>
          <a:xfrm>
            <a:off x="663148" y="1104050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28F07-B434-936C-C473-0AD5EC8ED6E3}"/>
              </a:ext>
            </a:extLst>
          </p:cNvPr>
          <p:cNvSpPr/>
          <p:nvPr/>
        </p:nvSpPr>
        <p:spPr>
          <a:xfrm>
            <a:off x="661080" y="1773913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C77EB-0BFB-9982-39FB-51756CE89D20}"/>
              </a:ext>
            </a:extLst>
          </p:cNvPr>
          <p:cNvSpPr/>
          <p:nvPr/>
        </p:nvSpPr>
        <p:spPr>
          <a:xfrm>
            <a:off x="661080" y="2466048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E9D3DF-9527-F949-1650-CA1577C4513E}"/>
              </a:ext>
            </a:extLst>
          </p:cNvPr>
          <p:cNvSpPr/>
          <p:nvPr/>
        </p:nvSpPr>
        <p:spPr>
          <a:xfrm>
            <a:off x="661080" y="3158183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A0DFA-1DCA-1152-F8D0-EF78CC76D6C2}"/>
              </a:ext>
            </a:extLst>
          </p:cNvPr>
          <p:cNvSpPr/>
          <p:nvPr/>
        </p:nvSpPr>
        <p:spPr>
          <a:xfrm>
            <a:off x="661080" y="3850318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F003BE-1088-AE97-241D-D5F285D756C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231560" y="672171"/>
            <a:ext cx="1480538" cy="155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59632A0-AA29-8136-AE36-36125B56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A9806DC4-9DA5-B5B9-1EE4-EE833411DC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D9FDEDE8-E29B-215B-F6B0-4F681140A3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603F0096-2444-C312-AE1F-86A336562A2D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1905425" y="2731775"/>
            <a:ext cx="1729189" cy="165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27C850C5-DCEB-49E8-B83E-F703D06AED08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1905425" y="2731775"/>
            <a:ext cx="3603962" cy="55184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3DC8A2AC-2129-C067-38EF-31D50A8767FB}"/>
              </a:ext>
            </a:extLst>
          </p:cNvPr>
          <p:cNvCxnSpPr>
            <a:cxnSpLocks/>
            <a:stCxn id="143" idx="3"/>
          </p:cNvCxnSpPr>
          <p:nvPr/>
        </p:nvCxnSpPr>
        <p:spPr>
          <a:xfrm flipV="1">
            <a:off x="1905425" y="1532238"/>
            <a:ext cx="763634" cy="119953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608CA314-5209-8B71-EB99-83C481ABBE5A}"/>
              </a:ext>
            </a:extLst>
          </p:cNvPr>
          <p:cNvCxnSpPr>
            <a:cxnSpLocks/>
          </p:cNvCxnSpPr>
          <p:nvPr/>
        </p:nvCxnSpPr>
        <p:spPr>
          <a:xfrm flipV="1">
            <a:off x="1922725" y="1976888"/>
            <a:ext cx="4301275" cy="772987"/>
          </a:xfrm>
          <a:prstGeom prst="curvedConnector3">
            <a:avLst>
              <a:gd name="adj1" fmla="val 969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2100973A-12F3-8934-0A29-29F7461C268E}"/>
              </a:ext>
            </a:extLst>
          </p:cNvPr>
          <p:cNvCxnSpPr>
            <a:cxnSpLocks/>
            <a:stCxn id="143" idx="3"/>
          </p:cNvCxnSpPr>
          <p:nvPr/>
        </p:nvCxnSpPr>
        <p:spPr>
          <a:xfrm flipV="1">
            <a:off x="1905425" y="685432"/>
            <a:ext cx="3693888" cy="2046343"/>
          </a:xfrm>
          <a:prstGeom prst="curvedConnector3">
            <a:avLst>
              <a:gd name="adj1" fmla="val 39638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69E0D-7053-8AE0-18DC-300F11113866}"/>
              </a:ext>
            </a:extLst>
          </p:cNvPr>
          <p:cNvCxnSpPr/>
          <p:nvPr/>
        </p:nvCxnSpPr>
        <p:spPr>
          <a:xfrm>
            <a:off x="6793875" y="685432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C5BC27-EAF7-06CF-4190-1ADBE3DCB7E0}"/>
              </a:ext>
            </a:extLst>
          </p:cNvPr>
          <p:cNvCxnSpPr/>
          <p:nvPr/>
        </p:nvCxnSpPr>
        <p:spPr>
          <a:xfrm>
            <a:off x="4941712" y="1868952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860E1-A129-708F-2DBB-E96C874F090C}"/>
              </a:ext>
            </a:extLst>
          </p:cNvPr>
          <p:cNvCxnSpPr/>
          <p:nvPr/>
        </p:nvCxnSpPr>
        <p:spPr>
          <a:xfrm>
            <a:off x="7483325" y="1976888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390CC-994D-2DB2-6D88-1C6CACEDE788}"/>
              </a:ext>
            </a:extLst>
          </p:cNvPr>
          <p:cNvCxnSpPr/>
          <p:nvPr/>
        </p:nvCxnSpPr>
        <p:spPr>
          <a:xfrm>
            <a:off x="6731062" y="3283620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A0DF30-A1E7-810F-DE53-AA80C4D71DEE}"/>
              </a:ext>
            </a:extLst>
          </p:cNvPr>
          <p:cNvCxnSpPr/>
          <p:nvPr/>
        </p:nvCxnSpPr>
        <p:spPr>
          <a:xfrm>
            <a:off x="4865347" y="4465530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563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81931CD-CA69-1E93-6053-44DD367D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FDBD8D8-08E7-4E30-0339-068A246AE9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84305B-2B41-1D97-E379-5B4CE684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81" y="98710"/>
            <a:ext cx="3397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B09D91-D068-9846-362B-AD126151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8747551E-5A7D-0DDE-F259-5D40E7D10A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DD51A4C5-842E-9192-2E6D-82BE98BC6CAF}"/>
              </a:ext>
            </a:extLst>
          </p:cNvPr>
          <p:cNvSpPr/>
          <p:nvPr/>
        </p:nvSpPr>
        <p:spPr>
          <a:xfrm>
            <a:off x="3434718" y="1670372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737126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5B093A5-FA40-0BEC-9D99-A57A0E15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602283F-62E2-13E2-F5A3-E035DB37A4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48E89-B1B8-9E96-8420-FD98704C7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08919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1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5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5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AADBCA-FCE5-6EF6-203A-C56FEB9765EA}"/>
              </a:ext>
            </a:extLst>
          </p:cNvPr>
          <p:cNvSpPr txBox="1"/>
          <p:nvPr/>
        </p:nvSpPr>
        <p:spPr>
          <a:xfrm>
            <a:off x="197709" y="308919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session_summary</a:t>
            </a:r>
            <a:r>
              <a:rPr lang="en-US" sz="2400" dirty="0"/>
              <a:t>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6DF7B1-A9B7-830D-10B7-07F6800B0646}"/>
              </a:ext>
            </a:extLst>
          </p:cNvPr>
          <p:cNvSpPr/>
          <p:nvPr/>
        </p:nvSpPr>
        <p:spPr>
          <a:xfrm>
            <a:off x="5548184" y="1446736"/>
            <a:ext cx="1408670" cy="25958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649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DE6BC51-62F0-01BE-8ED4-EC509690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F4DC6A55-710F-AEA7-1A9A-65D8E1BDEB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6ADECBA9-1BCF-9192-4DC4-F98380B0F1D5}"/>
              </a:ext>
            </a:extLst>
          </p:cNvPr>
          <p:cNvSpPr/>
          <p:nvPr/>
        </p:nvSpPr>
        <p:spPr>
          <a:xfrm>
            <a:off x="1557070" y="1745108"/>
            <a:ext cx="2085971" cy="1653283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7373D4-7F52-AB0D-CD57-B2C4A79F68A5}"/>
              </a:ext>
            </a:extLst>
          </p:cNvPr>
          <p:cNvCxnSpPr/>
          <p:nvPr/>
        </p:nvCxnSpPr>
        <p:spPr>
          <a:xfrm flipH="1">
            <a:off x="3811772" y="2571749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ADB8EE-E521-71D7-4183-7B3882DCAFD4}"/>
              </a:ext>
            </a:extLst>
          </p:cNvPr>
          <p:cNvSpPr/>
          <p:nvPr/>
        </p:nvSpPr>
        <p:spPr>
          <a:xfrm>
            <a:off x="5500958" y="1912530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704F"/>
                </a:solidFill>
              </a:rPr>
              <a:t>Understand who is using our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BCDFC-DBAF-0C34-217D-BDCC9DB2AF32}"/>
              </a:ext>
            </a:extLst>
          </p:cNvPr>
          <p:cNvCxnSpPr/>
          <p:nvPr/>
        </p:nvCxnSpPr>
        <p:spPr>
          <a:xfrm flipV="1">
            <a:off x="1990681" y="228467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A70244-B41A-76D7-B139-A865C33235E2}"/>
              </a:ext>
            </a:extLst>
          </p:cNvPr>
          <p:cNvCxnSpPr/>
          <p:nvPr/>
        </p:nvCxnSpPr>
        <p:spPr>
          <a:xfrm flipV="1">
            <a:off x="5766391" y="228467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A678183-9A19-9010-EB50-F98567B6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22291CA1-C5DC-9249-A564-4FE213AB2E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ECEBFE27-A747-2E58-6054-0E0A046361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526404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36AB-47B6-E0B8-477E-A1249902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</a:t>
            </a:r>
            <a:r>
              <a:rPr lang="en-US" b="1" i="1" dirty="0"/>
              <a:t>quickly </a:t>
            </a:r>
            <a:r>
              <a:rPr lang="en-US" dirty="0"/>
              <a:t>understand who is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7310F-352E-A7A2-A6E6-8952622A5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0588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67171-D0A8-B5CD-36C8-C1038A2F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4DB3-8D6A-FD16-C2A9-D0D32E95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35" y="1789500"/>
            <a:ext cx="4045200" cy="1564500"/>
          </a:xfrm>
        </p:spPr>
        <p:txBody>
          <a:bodyPr/>
          <a:lstStyle/>
          <a:p>
            <a:r>
              <a:rPr lang="en-US" sz="2400" dirty="0"/>
              <a:t>Migrating the </a:t>
            </a:r>
            <a:r>
              <a:rPr lang="en-US" sz="2400" dirty="0" err="1"/>
              <a:t>device_id_user_id_mapping</a:t>
            </a:r>
            <a:r>
              <a:rPr lang="en-US" sz="2400" dirty="0"/>
              <a:t> job from </a:t>
            </a:r>
            <a:r>
              <a:rPr lang="en-US" sz="2400" dirty="0" err="1"/>
              <a:t>mapreduce</a:t>
            </a:r>
            <a:r>
              <a:rPr lang="en-US" sz="2400" dirty="0"/>
              <a:t> to spark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798F0-02F2-263F-CBF7-A6E044B92E7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BE16-1243-74A6-0D25-F30356098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04425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748E-4F5C-2C72-760D-D5A64AEB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</a:t>
            </a:r>
            <a:r>
              <a:rPr lang="en-US" b="1" i="1" dirty="0"/>
              <a:t>quickly</a:t>
            </a:r>
            <a:r>
              <a:rPr lang="en-US" dirty="0"/>
              <a:t> understand who is using our data in </a:t>
            </a:r>
            <a:r>
              <a:rPr lang="en-US" b="1" i="1" dirty="0"/>
              <a:t>real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C3898-9170-B59D-C170-B8549F3DC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42016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0138C-D088-CFAD-B2EC-E71FAC810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AAC7E-EBF5-4FBC-5A68-524B10E19D02}"/>
              </a:ext>
            </a:extLst>
          </p:cNvPr>
          <p:cNvSpPr txBox="1">
            <a:spLocks/>
          </p:cNvSpPr>
          <p:nvPr/>
        </p:nvSpPr>
        <p:spPr>
          <a:xfrm>
            <a:off x="490250" y="905910"/>
            <a:ext cx="5618700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We need to be able to see </a:t>
            </a:r>
            <a:r>
              <a:rPr lang="en-US" sz="4800" b="1" i="1" dirty="0"/>
              <a:t>patterns</a:t>
            </a:r>
            <a:r>
              <a:rPr lang="en-US" sz="4800" dirty="0"/>
              <a:t> in how our data is being used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933272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41AC5-1C49-67C2-DBCA-6F86CEAE50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B76F00-821F-A254-B86E-52F1D73A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52" y="560390"/>
            <a:ext cx="5618700" cy="4090800"/>
          </a:xfrm>
        </p:spPr>
        <p:txBody>
          <a:bodyPr/>
          <a:lstStyle/>
          <a:p>
            <a:pPr algn="l"/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We need to be able to </a:t>
            </a:r>
            <a:r>
              <a:rPr lang="en-US" sz="4400" b="1" i="1" dirty="0"/>
              <a:t>zoom in</a:t>
            </a:r>
            <a:r>
              <a:rPr lang="en-US" sz="4400" dirty="0"/>
              <a:t> to see the precise text of the actual queries being run</a:t>
            </a:r>
            <a:br>
              <a:rPr lang="en-US" sz="4400" b="1" i="1" dirty="0"/>
            </a:br>
            <a:endParaRPr 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42394549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137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rot="10800000" flipH="1">
            <a:off x="391800" y="2559300"/>
            <a:ext cx="8208000" cy="249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8082500" y="2538750"/>
            <a:ext cx="4800" cy="660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2"/>
          <p:cNvSpPr txBox="1"/>
          <p:nvPr/>
        </p:nvSpPr>
        <p:spPr>
          <a:xfrm>
            <a:off x="4195800" y="2243150"/>
            <a:ext cx="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7857225" y="2538750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Now</a:t>
            </a:r>
            <a:endParaRPr sz="13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22"/>
          <p:cNvCxnSpPr/>
          <p:nvPr/>
        </p:nvCxnSpPr>
        <p:spPr>
          <a:xfrm rot="10800000">
            <a:off x="4809525" y="2730300"/>
            <a:ext cx="3047700" cy="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138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rot="10800000" flipH="1">
            <a:off x="468000" y="4651200"/>
            <a:ext cx="8208000" cy="249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23"/>
          <p:cNvCxnSpPr>
            <a:endCxn id="194" idx="0"/>
          </p:cNvCxnSpPr>
          <p:nvPr/>
        </p:nvCxnSpPr>
        <p:spPr>
          <a:xfrm>
            <a:off x="4493400" y="4581900"/>
            <a:ext cx="4800" cy="660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3"/>
          <p:cNvSpPr txBox="1"/>
          <p:nvPr/>
        </p:nvSpPr>
        <p:spPr>
          <a:xfrm>
            <a:off x="4122000" y="4647900"/>
            <a:ext cx="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200" name="Google Shape;200;p2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01" name="Google Shape;201;p2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4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Ut enim ad minim veniam, quis nostrud</a:t>
            </a:r>
            <a:endParaRPr sz="1600"/>
          </a:p>
        </p:txBody>
      </p:sp>
      <p:grpSp>
        <p:nvGrpSpPr>
          <p:cNvPr id="205" name="Google Shape;205;p2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06" name="Google Shape;206;p2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4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</p:txBody>
      </p:sp>
      <p:grpSp>
        <p:nvGrpSpPr>
          <p:cNvPr id="210" name="Google Shape;210;p2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11" name="Google Shape;211;p2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4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D408FAB-F760-1EC2-BD90-A933AFB6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D2218CBF-0E37-3C33-7480-D9FF675433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14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070945-1BEE-3A6A-3C7C-96FFB659A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97427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1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5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5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20E203-1D94-2A10-EA40-AC3D471E74D3}"/>
              </a:ext>
            </a:extLst>
          </p:cNvPr>
          <p:cNvSpPr txBox="1"/>
          <p:nvPr/>
        </p:nvSpPr>
        <p:spPr>
          <a:xfrm>
            <a:off x="197709" y="308919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session_summary</a:t>
            </a:r>
            <a:r>
              <a:rPr lang="en-US" sz="2400" dirty="0"/>
              <a:t>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8FA45-F7A2-0241-B4C3-D00AA6399940}"/>
              </a:ext>
            </a:extLst>
          </p:cNvPr>
          <p:cNvSpPr/>
          <p:nvPr/>
        </p:nvSpPr>
        <p:spPr>
          <a:xfrm>
            <a:off x="5548184" y="1446736"/>
            <a:ext cx="1408670" cy="25958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3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deep-dive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Expand audience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</p:txBody>
      </p:sp>
      <p:sp>
        <p:nvSpPr>
          <p:cNvPr id="224" name="Google Shape;224;p2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Up 30-day actives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</p:txBody>
      </p:sp>
      <p:sp>
        <p:nvSpPr>
          <p:cNvPr id="227" name="Google Shape;227;p2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Increase conversion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premium subscribers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09.05.XX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51" name="Google Shape;251;p28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252" name="Google Shape;252;p2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3" name="Google Shape;253;p2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body" idx="4294967295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55" name="Google Shape;255;p28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09.17.XX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57" name="Google Shape;257;p28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258" name="Google Shape;258;p2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2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61" name="Google Shape;261;p28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10.13.XX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63" name="Google Shape;263;p28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264" name="Google Shape;264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5" name="Google Shape;265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8"/>
          <p:cNvSpPr txBox="1">
            <a:spLocks noGrp="1"/>
          </p:cNvSpPr>
          <p:nvPr>
            <p:ph type="body" idx="4294967295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67" name="Google Shape;267;p28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10.20.XX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69" name="Google Shape;269;p2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70" name="Google Shape;270;p2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1" name="Google Shape;271;p2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2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73" name="Google Shape;273;p28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11.01.XX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75" name="Google Shape;275;p2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76" name="Google Shape;276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" name="Google Shape;277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8"/>
          <p:cNvSpPr txBox="1">
            <a:spLocks noGrp="1"/>
          </p:cNvSpPr>
          <p:nvPr>
            <p:ph type="body" idx="4294967295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4147063" y="1049105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4147075" y="1049112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4294967295"/>
          </p:nvPr>
        </p:nvSpPr>
        <p:spPr>
          <a:xfrm>
            <a:off x="4147075" y="1108350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CEO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4294967295"/>
          </p:nvPr>
        </p:nvSpPr>
        <p:spPr>
          <a:xfrm>
            <a:off x="4147075" y="1457100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Wendy Writer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89" name="Google Shape;289;p29"/>
          <p:cNvGrpSpPr/>
          <p:nvPr/>
        </p:nvGrpSpPr>
        <p:grpSpPr>
          <a:xfrm>
            <a:off x="2918113" y="1746605"/>
            <a:ext cx="4160100" cy="531900"/>
            <a:chOff x="2918113" y="1746605"/>
            <a:chExt cx="4160100" cy="531900"/>
          </a:xfrm>
        </p:grpSpPr>
        <p:cxnSp>
          <p:nvCxnSpPr>
            <p:cNvPr id="290" name="Google Shape;290;p29"/>
            <p:cNvCxnSpPr>
              <a:stCxn id="285" idx="2"/>
              <a:endCxn id="291" idx="0"/>
            </p:cNvCxnSpPr>
            <p:nvPr/>
          </p:nvCxnSpPr>
          <p:spPr>
            <a:xfrm rot="5400000">
              <a:off x="3628963" y="1035755"/>
              <a:ext cx="531900" cy="19536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" name="Google Shape;292;p29"/>
            <p:cNvCxnSpPr>
              <a:stCxn id="285" idx="2"/>
              <a:endCxn id="293" idx="0"/>
            </p:cNvCxnSpPr>
            <p:nvPr/>
          </p:nvCxnSpPr>
          <p:spPr>
            <a:xfrm rot="-5400000" flipH="1">
              <a:off x="5709013" y="909305"/>
              <a:ext cx="531900" cy="22065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4" name="Google Shape;294;p29"/>
          <p:cNvSpPr/>
          <p:nvPr/>
        </p:nvSpPr>
        <p:spPr>
          <a:xfrm>
            <a:off x="2194905" y="2278501"/>
            <a:ext cx="14493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21935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body" idx="4294967295"/>
          </p:nvPr>
        </p:nvSpPr>
        <p:spPr>
          <a:xfrm>
            <a:off x="2193650" y="2337750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Sales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body" idx="4294967295"/>
          </p:nvPr>
        </p:nvSpPr>
        <p:spPr>
          <a:xfrm>
            <a:off x="2193638" y="268658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Ronny Reader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297" name="Google Shape;297;p29"/>
          <p:cNvGrpSpPr/>
          <p:nvPr/>
        </p:nvGrpSpPr>
        <p:grpSpPr>
          <a:xfrm>
            <a:off x="1256055" y="2975701"/>
            <a:ext cx="3327300" cy="531900"/>
            <a:chOff x="1256055" y="2975701"/>
            <a:chExt cx="3327300" cy="531900"/>
          </a:xfrm>
        </p:grpSpPr>
        <p:cxnSp>
          <p:nvCxnSpPr>
            <p:cNvPr id="298" name="Google Shape;298;p29"/>
            <p:cNvCxnSpPr>
              <a:stCxn id="294" idx="2"/>
              <a:endCxn id="299" idx="0"/>
            </p:cNvCxnSpPr>
            <p:nvPr/>
          </p:nvCxnSpPr>
          <p:spPr>
            <a:xfrm>
              <a:off x="2919555" y="2975701"/>
              <a:ext cx="0" cy="531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29"/>
            <p:cNvCxnSpPr>
              <a:stCxn id="294" idx="2"/>
              <a:endCxn id="301" idx="0"/>
            </p:cNvCxnSpPr>
            <p:nvPr/>
          </p:nvCxnSpPr>
          <p:spPr>
            <a:xfrm rot="5400000">
              <a:off x="1821855" y="2409901"/>
              <a:ext cx="531900" cy="16635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29"/>
            <p:cNvCxnSpPr>
              <a:stCxn id="294" idx="2"/>
              <a:endCxn id="303" idx="0"/>
            </p:cNvCxnSpPr>
            <p:nvPr/>
          </p:nvCxnSpPr>
          <p:spPr>
            <a:xfrm rot="-5400000" flipH="1">
              <a:off x="3485505" y="2409751"/>
              <a:ext cx="531900" cy="16638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4" name="Google Shape;304;p29"/>
          <p:cNvSpPr/>
          <p:nvPr/>
        </p:nvSpPr>
        <p:spPr>
          <a:xfrm>
            <a:off x="531436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53145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4294967295"/>
          </p:nvPr>
        </p:nvSpPr>
        <p:spPr>
          <a:xfrm>
            <a:off x="531750" y="3566975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North America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4294967295"/>
          </p:nvPr>
        </p:nvSpPr>
        <p:spPr>
          <a:xfrm>
            <a:off x="531738" y="391773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Perry Presenter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2194998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2195013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4294967295"/>
          </p:nvPr>
        </p:nvSpPr>
        <p:spPr>
          <a:xfrm>
            <a:off x="2195138" y="3566975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Asia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4294967295"/>
          </p:nvPr>
        </p:nvSpPr>
        <p:spPr>
          <a:xfrm>
            <a:off x="2195163" y="391773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Vinny Viewer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3858523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385860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4294967295"/>
          </p:nvPr>
        </p:nvSpPr>
        <p:spPr>
          <a:xfrm>
            <a:off x="3858613" y="3566975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Europe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4294967295"/>
          </p:nvPr>
        </p:nvSpPr>
        <p:spPr>
          <a:xfrm>
            <a:off x="3858700" y="391773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Molly Maker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353691" y="2278501"/>
            <a:ext cx="14493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63537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294967295"/>
          </p:nvPr>
        </p:nvSpPr>
        <p:spPr>
          <a:xfrm>
            <a:off x="6353925" y="2337750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Engineering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4294967295"/>
          </p:nvPr>
        </p:nvSpPr>
        <p:spPr>
          <a:xfrm>
            <a:off x="6352413" y="268658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Abby Author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316" name="Google Shape;316;p29"/>
          <p:cNvGrpSpPr/>
          <p:nvPr/>
        </p:nvGrpSpPr>
        <p:grpSpPr>
          <a:xfrm>
            <a:off x="6246741" y="2975701"/>
            <a:ext cx="1663500" cy="531900"/>
            <a:chOff x="6246741" y="2975701"/>
            <a:chExt cx="1663500" cy="531900"/>
          </a:xfrm>
        </p:grpSpPr>
        <p:cxnSp>
          <p:nvCxnSpPr>
            <p:cNvPr id="317" name="Google Shape;317;p29"/>
            <p:cNvCxnSpPr>
              <a:stCxn id="313" idx="2"/>
              <a:endCxn id="318" idx="0"/>
            </p:cNvCxnSpPr>
            <p:nvPr/>
          </p:nvCxnSpPr>
          <p:spPr>
            <a:xfrm rot="5400000">
              <a:off x="6396591" y="2825851"/>
              <a:ext cx="531900" cy="8316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9" name="Google Shape;319;p29"/>
            <p:cNvCxnSpPr>
              <a:stCxn id="313" idx="2"/>
              <a:endCxn id="320" idx="0"/>
            </p:cNvCxnSpPr>
            <p:nvPr/>
          </p:nvCxnSpPr>
          <p:spPr>
            <a:xfrm rot="-5400000" flipH="1">
              <a:off x="7228341" y="2825701"/>
              <a:ext cx="531900" cy="8319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1" name="Google Shape;321;p29"/>
          <p:cNvSpPr/>
          <p:nvPr/>
        </p:nvSpPr>
        <p:spPr>
          <a:xfrm>
            <a:off x="5522206" y="3507819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5522175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body" idx="4294967295"/>
          </p:nvPr>
        </p:nvSpPr>
        <p:spPr>
          <a:xfrm>
            <a:off x="5522338" y="3566975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Front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3" name="Google Shape;323;p29"/>
          <p:cNvSpPr txBox="1">
            <a:spLocks noGrp="1"/>
          </p:cNvSpPr>
          <p:nvPr>
            <p:ph type="body" idx="4294967295"/>
          </p:nvPr>
        </p:nvSpPr>
        <p:spPr>
          <a:xfrm>
            <a:off x="5522263" y="391773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Casey Creator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7185791" y="3507819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185650" y="3507737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body" idx="4294967295"/>
          </p:nvPr>
        </p:nvSpPr>
        <p:spPr>
          <a:xfrm>
            <a:off x="7185738" y="3566975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Back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4294967295"/>
          </p:nvPr>
        </p:nvSpPr>
        <p:spPr>
          <a:xfrm>
            <a:off x="7185688" y="3917738"/>
            <a:ext cx="1449000" cy="1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Berry Books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0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33" name="Google Shape;333;p30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3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30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30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30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30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30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30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30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30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43" name="Google Shape;343;p30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 sales increase</a:t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347" name="Google Shape;347;p30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l" t="t" r="r" b="b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0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0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58" name="Google Shape;358;p30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l" t="t" r="r" b="b"/>
              <a:pathLst>
                <a:path w="166262" h="63079" extrusionOk="0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30"/>
          <p:cNvSpPr txBox="1">
            <a:spLocks noGrp="1"/>
          </p:cNvSpPr>
          <p:nvPr>
            <p:ph type="body" idx="2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B6E16CD-7A33-B041-A730-F06677B1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1A54543-9B7B-4855-F621-C17F3B4360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15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9223E6-8911-CBE9-5160-0E5DCE0C250E}"/>
              </a:ext>
            </a:extLst>
          </p:cNvPr>
          <p:cNvGrpSpPr/>
          <p:nvPr/>
        </p:nvGrpSpPr>
        <p:grpSpPr>
          <a:xfrm>
            <a:off x="374810" y="1569308"/>
            <a:ext cx="2450764" cy="2138065"/>
            <a:chOff x="374810" y="1569308"/>
            <a:chExt cx="2450764" cy="21380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11E632-76A6-B074-4AC2-9F77F718543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2CE34F-B86A-28A8-8C25-60251018D7FF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session_summary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813C75-C24A-B10F-47F2-9E8EBD624698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970D24-7438-4418-5754-0AA8F2D1F75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8CADE6-196F-24AC-D905-01909BD24BD4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224261-7D22-F8C8-9399-57D171F9C8E7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7ACF0A-EF51-51B9-447D-0DB8544E800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6B08E9-E269-A2E9-4E21-CE6AA69A447C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D6096-6B18-D524-CA1F-D7D3B6E30772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1BD14A-4E80-9BFD-5DCD-09F8BE4A28A8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4734A9-33F2-4548-5BBF-356E207E6C6E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D0AF70-9642-F173-F5DC-3C2AEE6CCF95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1F5173-9AAE-F5F2-B965-EF6C2380B76C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1552BA-13EF-00D8-921C-9130CE640936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770422-2693-25C4-59BE-4194E50709F7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CFC002-EE23-E05D-F1B6-088906E2C9D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9A446F-BCB6-12F3-94CA-4AFA40EE4F2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0F52A28-1F63-6F0B-49AE-F0E82A2F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15" y="593555"/>
            <a:ext cx="1556693" cy="155669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7" name="Picture 2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965953-B5F8-AD0D-3AFA-E902348F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43" y="3208077"/>
            <a:ext cx="1556693" cy="155669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F967EC-0451-BA23-474D-341F263ED9F4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821455" y="1371902"/>
            <a:ext cx="1107860" cy="135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54701-E7D1-7FD7-7395-6CAB19670DF6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2821455" y="2731189"/>
            <a:ext cx="1356988" cy="1255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alendar with a few squares&#10;&#10;Description automatically generated">
            <a:extLst>
              <a:ext uri="{FF2B5EF4-FFF2-40B4-BE49-F238E27FC236}">
                <a16:creationId xmlns:a16="http://schemas.microsoft.com/office/drawing/2014/main" id="{3513FF68-8507-81BE-DEFC-E7C94E5B1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D28B68F-97C3-8E69-1D4E-9C17DF9A81ED}"/>
              </a:ext>
            </a:extLst>
          </p:cNvPr>
          <p:cNvSpPr/>
          <p:nvPr/>
        </p:nvSpPr>
        <p:spPr>
          <a:xfrm>
            <a:off x="7842452" y="525291"/>
            <a:ext cx="856705" cy="277897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456F5F3-EB69-5444-5584-4C8B9EA5B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64" y="1971627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F56D67-60EC-CB75-BCAA-0BC8F68E1796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>
            <a:off x="2821455" y="2731189"/>
            <a:ext cx="3247309" cy="9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8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667D9A5-AE5B-AA8D-3774-922A7822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9CC3F6F-B087-5257-66CF-1151DA8F5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750546-FEFE-AAEB-478F-F97FD3B569EC}"/>
              </a:ext>
            </a:extLst>
          </p:cNvPr>
          <p:cNvGrpSpPr/>
          <p:nvPr/>
        </p:nvGrpSpPr>
        <p:grpSpPr>
          <a:xfrm>
            <a:off x="374810" y="1569308"/>
            <a:ext cx="2450764" cy="2138065"/>
            <a:chOff x="374810" y="1569308"/>
            <a:chExt cx="2450764" cy="21380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D249F4-35AC-4BD5-5E54-DDA6684D221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8BD4AC-D1BA-8F2E-F1E2-66973227C6EA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session_summary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CB10FF-5739-A92B-5FEE-282F9836C666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4BD85-911C-3AF4-04FE-F36A307D33F4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7A5BD-CA2F-BBFA-1706-D8E08D79D12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75F0-A8E4-B963-620E-BDA509E426E1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9FA16F-9675-6AFA-8ECD-B238750C98B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77D67D-7B1D-430A-25E6-E22C1F3DF9A5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D0C30E-D7C5-4DE5-3588-36BC2EF8B6D1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945F49-D326-03FE-7A71-736BFAC45D38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86F8E1-E57D-ED5C-09DC-BDC91390DB35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A8A1FD-06C9-9650-259F-B3A4F597D31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685DCC-CB5F-E1BF-B81C-80C7E8477637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63D9A-E3B9-7679-E1AD-164FAB61F5ED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A3148E-1B09-7B61-F999-CFE4B736923E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64F67B-74F1-841B-5A1C-41820D4B561E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43EE86-F824-73C0-F14F-386962BA4AD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6F918FD-2152-75F1-B3CA-4E22F015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15" y="593555"/>
            <a:ext cx="1556693" cy="155669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7" name="Picture 2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C573CB1-5A31-F569-912E-4EFB46A9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43" y="3208077"/>
            <a:ext cx="1556693" cy="155669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D110B3-3099-9397-2A38-AE4867F747E9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821455" y="1371902"/>
            <a:ext cx="1107860" cy="135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06E1ED-DB1B-C256-C03B-F01C5337576B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2821455" y="2731189"/>
            <a:ext cx="1356988" cy="1255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alendar with a few squares&#10;&#10;Description automatically generated">
            <a:extLst>
              <a:ext uri="{FF2B5EF4-FFF2-40B4-BE49-F238E27FC236}">
                <a16:creationId xmlns:a16="http://schemas.microsoft.com/office/drawing/2014/main" id="{3C052F47-F8C6-6A3E-5AE7-91B15699C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092ABC9-7D51-9D17-C4DE-8F96C04569E6}"/>
              </a:ext>
            </a:extLst>
          </p:cNvPr>
          <p:cNvSpPr/>
          <p:nvPr/>
        </p:nvSpPr>
        <p:spPr>
          <a:xfrm>
            <a:off x="7842452" y="525291"/>
            <a:ext cx="856705" cy="277897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374FC3E-D20A-4E70-2518-8D6DF2020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64" y="1971627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C22116-A64D-623F-F0D5-9AE45608AA2A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>
            <a:off x="2821455" y="2731189"/>
            <a:ext cx="3247309" cy="9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heckbox Checked with solid fill">
            <a:extLst>
              <a:ext uri="{FF2B5EF4-FFF2-40B4-BE49-F238E27FC236}">
                <a16:creationId xmlns:a16="http://schemas.microsoft.com/office/drawing/2014/main" id="{10501075-A9C6-A645-1AA6-FAE586431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3202" y="1694930"/>
            <a:ext cx="1874117" cy="18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5A2207D-E62E-EA94-ACE1-C3A135DB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44DAA14-77D2-C35F-345F-EDFF2441CB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" name="Picture 25" descr="A calendar with a few squares&#10;&#10;Description automatically generated">
            <a:extLst>
              <a:ext uri="{FF2B5EF4-FFF2-40B4-BE49-F238E27FC236}">
                <a16:creationId xmlns:a16="http://schemas.microsoft.com/office/drawing/2014/main" id="{71F735B8-7D3D-460F-E9F4-7A0CA78E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3EC31-D5DA-E28E-ED4E-AB5D29EAD0B3}"/>
              </a:ext>
            </a:extLst>
          </p:cNvPr>
          <p:cNvSpPr/>
          <p:nvPr/>
        </p:nvSpPr>
        <p:spPr>
          <a:xfrm>
            <a:off x="7842452" y="525291"/>
            <a:ext cx="1166679" cy="290255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11D179-760D-D0E8-531F-5C9FB97EDBC7}"/>
              </a:ext>
            </a:extLst>
          </p:cNvPr>
          <p:cNvSpPr/>
          <p:nvPr/>
        </p:nvSpPr>
        <p:spPr>
          <a:xfrm>
            <a:off x="6993956" y="815546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14097E9-DEE4-8CA2-E483-FCD20F8F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34" y="266722"/>
            <a:ext cx="3401165" cy="3401165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35" name="Picture 3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5250FD5-28EE-C405-3DAB-5ADB4081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81" y="2781322"/>
            <a:ext cx="2066668" cy="20666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38" name="Picture 3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4FAFFAE-7E48-4B21-B5D3-A0CA1B7C7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66" y="266723"/>
            <a:ext cx="2143897" cy="2143897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</p:spTree>
    <p:extLst>
      <p:ext uri="{BB962C8B-B14F-4D97-AF65-F5344CB8AC3E}">
        <p14:creationId xmlns:p14="http://schemas.microsoft.com/office/powerpoint/2010/main" val="1244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A1139E6-7031-E72D-8EA0-43C280C5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2AECB1CE-CCE7-8C15-6542-2A6E03AD19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332434" y="3204325"/>
            <a:ext cx="1620000" cy="1620000"/>
          </a:xfrm>
          <a:prstGeom prst="rect">
            <a:avLst/>
          </a:prstGeom>
          <a:ln w="57150">
            <a:solidFill>
              <a:srgbClr val="00B0F0">
                <a:alpha val="50196"/>
              </a:srgbClr>
            </a:solidFill>
          </a:ln>
        </p:spPr>
      </p:pic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3955BFC-3668-93B4-EE7A-206555A3A4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48893" y="3204325"/>
            <a:ext cx="1620000" cy="1620000"/>
          </a:xfrm>
          <a:prstGeom prst="rect">
            <a:avLst/>
          </a:prstGeom>
          <a:ln w="57150">
            <a:solidFill>
              <a:srgbClr val="DA6D00">
                <a:alpha val="50980"/>
              </a:srgbClr>
            </a:solidFill>
          </a:ln>
        </p:spPr>
      </p:pic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B6E7A1F-C67E-C244-A9C8-83060B3E15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6554F04-F8C9-B1CC-C28F-844A36C32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69" y="121143"/>
            <a:ext cx="3197565" cy="1098550"/>
          </a:xfrm>
          <a:prstGeom prst="rect">
            <a:avLst/>
          </a:prstGeom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B07EC6E-FA9C-0DDB-D91A-FE7C20482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92" y="1401173"/>
            <a:ext cx="1620000" cy="162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76A799-E564-F0CF-6556-6FBC559DE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433" y="1401173"/>
            <a:ext cx="1620000" cy="162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3A72F28-7CE8-019A-DBAE-78E41C74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974" y="1401173"/>
            <a:ext cx="1620000" cy="162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A5FF4A3-6040-849E-074B-9A465D1DB76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15974" y="3204325"/>
            <a:ext cx="1620000" cy="1620000"/>
          </a:xfrm>
          <a:prstGeom prst="rect">
            <a:avLst/>
          </a:prstGeom>
          <a:ln w="57150">
            <a:solidFill>
              <a:srgbClr val="212D74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450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9259BE1-0686-D695-E0BD-A9E1A88D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F3DDD6B0-66DE-4408-9087-5E6AE76B9D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A blurry image of a website&#10;&#10;Description automatically generated">
            <a:extLst>
              <a:ext uri="{FF2B5EF4-FFF2-40B4-BE49-F238E27FC236}">
                <a16:creationId xmlns:a16="http://schemas.microsoft.com/office/drawing/2014/main" id="{351ABCC3-23FF-DD87-7D23-2B77A00F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1" y="709612"/>
            <a:ext cx="7772400" cy="372427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E897DD1-7F20-7A5F-B859-3D940A4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1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Resources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971CB7C-2E92-5848-F1B6-57E6F774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46" y="1151100"/>
            <a:ext cx="2358191" cy="23728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FF0EF8B3-2C81-233A-4A12-8B251A35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A8823F2-4C84-7EE0-8E7A-1423F1C609DC}"/>
              </a:ext>
            </a:extLst>
          </p:cNvPr>
          <p:cNvSpPr/>
          <p:nvPr/>
        </p:nvSpPr>
        <p:spPr>
          <a:xfrm>
            <a:off x="6005565" y="1215075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BAD2E-5ABB-22C4-BC50-1A415CF2C9D5}"/>
              </a:ext>
            </a:extLst>
          </p:cNvPr>
          <p:cNvSpPr/>
          <p:nvPr/>
        </p:nvSpPr>
        <p:spPr>
          <a:xfrm>
            <a:off x="3196452" y="1210959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82FBED-516D-B520-BF5E-F55720576D0D}"/>
              </a:ext>
            </a:extLst>
          </p:cNvPr>
          <p:cNvSpPr/>
          <p:nvPr/>
        </p:nvSpPr>
        <p:spPr>
          <a:xfrm>
            <a:off x="369628" y="1223316"/>
            <a:ext cx="2546284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D7671D2-7171-FE3C-E65D-194D4FAB79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 descr="A calendar with a few squares&#10;&#10;Description automatically generated">
            <a:extLst>
              <a:ext uri="{FF2B5EF4-FFF2-40B4-BE49-F238E27FC236}">
                <a16:creationId xmlns:a16="http://schemas.microsoft.com/office/drawing/2014/main" id="{4967B0BA-9472-46C8-4FCC-F5A6BEAB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6" y="1680519"/>
            <a:ext cx="2306531" cy="1782462"/>
          </a:xfrm>
          <a:prstGeom prst="rect">
            <a:avLst/>
          </a:prstGeom>
        </p:spPr>
      </p:pic>
      <p:pic>
        <p:nvPicPr>
          <p:cNvPr id="4" name="Picture 3" descr="A calendar with a few squares&#10;&#10;Description automatically generated">
            <a:extLst>
              <a:ext uri="{FF2B5EF4-FFF2-40B4-BE49-F238E27FC236}">
                <a16:creationId xmlns:a16="http://schemas.microsoft.com/office/drawing/2014/main" id="{479A8899-1828-BD4E-611D-A3D9FC3C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1680519"/>
            <a:ext cx="2306531" cy="1782462"/>
          </a:xfrm>
          <a:prstGeom prst="rect">
            <a:avLst/>
          </a:prstGeom>
        </p:spPr>
      </p:pic>
      <p:pic>
        <p:nvPicPr>
          <p:cNvPr id="6" name="Picture 5" descr="A calendar with a few squares&#10;&#10;Description automatically generated">
            <a:extLst>
              <a:ext uri="{FF2B5EF4-FFF2-40B4-BE49-F238E27FC236}">
                <a16:creationId xmlns:a16="http://schemas.microsoft.com/office/drawing/2014/main" id="{7DD38FD4-2A73-DA7D-3685-3BEE2E64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34" y="1680519"/>
            <a:ext cx="2306531" cy="178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0E048-8F4F-DA93-11EE-E81ACBB0A97D}"/>
              </a:ext>
            </a:extLst>
          </p:cNvPr>
          <p:cNvSpPr txBox="1"/>
          <p:nvPr/>
        </p:nvSpPr>
        <p:spPr>
          <a:xfrm>
            <a:off x="197709" y="308919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 Months Later…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601AD-5D79-3C6E-02BD-3D6BEE91F9B0}"/>
              </a:ext>
            </a:extLst>
          </p:cNvPr>
          <p:cNvSpPr/>
          <p:nvPr/>
        </p:nvSpPr>
        <p:spPr>
          <a:xfrm>
            <a:off x="1466731" y="2221255"/>
            <a:ext cx="1166679" cy="290255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46A41-0D20-870F-26AE-E580DBA763F4}"/>
              </a:ext>
            </a:extLst>
          </p:cNvPr>
          <p:cNvSpPr/>
          <p:nvPr/>
        </p:nvSpPr>
        <p:spPr>
          <a:xfrm>
            <a:off x="634582" y="2486796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52C1C8-0A89-BDA2-9A28-6C291C0ED92D}"/>
              </a:ext>
            </a:extLst>
          </p:cNvPr>
          <p:cNvSpPr/>
          <p:nvPr/>
        </p:nvSpPr>
        <p:spPr>
          <a:xfrm>
            <a:off x="7410203" y="3034612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437AA-87B8-6F85-3395-E0BD6B931617}"/>
              </a:ext>
            </a:extLst>
          </p:cNvPr>
          <p:cNvSpPr txBox="1"/>
          <p:nvPr/>
        </p:nvSpPr>
        <p:spPr>
          <a:xfrm>
            <a:off x="486096" y="1210959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January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0C715-A35E-38C1-8A6E-168BAEE82E04}"/>
              </a:ext>
            </a:extLst>
          </p:cNvPr>
          <p:cNvSpPr txBox="1"/>
          <p:nvPr/>
        </p:nvSpPr>
        <p:spPr>
          <a:xfrm>
            <a:off x="3284843" y="1200107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February 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DF6C-6261-F40A-6AD8-BBD1C4BC91F3}"/>
              </a:ext>
            </a:extLst>
          </p:cNvPr>
          <p:cNvSpPr txBox="1"/>
          <p:nvPr/>
        </p:nvSpPr>
        <p:spPr>
          <a:xfrm>
            <a:off x="6114424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March 2022</a:t>
            </a:r>
          </a:p>
        </p:txBody>
      </p:sp>
      <p:pic>
        <p:nvPicPr>
          <p:cNvPr id="18" name="Picture 1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E71BC36-D044-8DC4-1EE0-BC023F1FF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80" y="2825582"/>
            <a:ext cx="1904485" cy="1904485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9" name="Picture 1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F5499D8-EEF8-84A5-5FF6-5FE97D1A9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055" y="2846051"/>
            <a:ext cx="1868440" cy="186844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4657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8B078-9285-5439-9064-EFE7A1E6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56CB-ED25-AC54-F02D-ADEDD62C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understand who is using our data</a:t>
            </a:r>
            <a:endParaRPr lang="en-US" b="1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A72DF-42F5-BBE1-9957-655E85BCA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36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1920836-F857-C1C6-ADAC-8C5528A0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42483BE-F9A6-592F-B1B8-C7CF4467CF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Google Shape;143;p19">
            <a:extLst>
              <a:ext uri="{FF2B5EF4-FFF2-40B4-BE49-F238E27FC236}">
                <a16:creationId xmlns:a16="http://schemas.microsoft.com/office/drawing/2014/main" id="{23E34783-F38A-24FC-3205-F682514E1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62" y="1914562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sp>
        <p:nvSpPr>
          <p:cNvPr id="7" name="Teardrop 6">
            <a:extLst>
              <a:ext uri="{FF2B5EF4-FFF2-40B4-BE49-F238E27FC236}">
                <a16:creationId xmlns:a16="http://schemas.microsoft.com/office/drawing/2014/main" id="{4A331EE9-2262-3DDB-B577-1A4ACB344847}"/>
              </a:ext>
            </a:extLst>
          </p:cNvPr>
          <p:cNvSpPr/>
          <p:nvPr/>
        </p:nvSpPr>
        <p:spPr>
          <a:xfrm rot="13515701" flipH="1" flipV="1">
            <a:off x="2243714" y="841912"/>
            <a:ext cx="3399272" cy="3459676"/>
          </a:xfrm>
          <a:prstGeom prst="teardrop">
            <a:avLst>
              <a:gd name="adj" fmla="val 12381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F96153-4052-EAC6-8804-234D8CDEA548}"/>
              </a:ext>
            </a:extLst>
          </p:cNvPr>
          <p:cNvCxnSpPr/>
          <p:nvPr/>
        </p:nvCxnSpPr>
        <p:spPr>
          <a:xfrm>
            <a:off x="3734830" y="2571143"/>
            <a:ext cx="62865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881E844-24E5-7FFE-4892-304D8D778B36}"/>
              </a:ext>
            </a:extLst>
          </p:cNvPr>
          <p:cNvGrpSpPr/>
          <p:nvPr/>
        </p:nvGrpSpPr>
        <p:grpSpPr>
          <a:xfrm>
            <a:off x="2418473" y="2039726"/>
            <a:ext cx="1213188" cy="1060175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912165-AE27-149C-92C8-91F983E59576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D221E9-E8B7-0D95-6D35-CBFED6DDA737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78A170-A24B-55C0-AF2A-BA74EBC79C64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51963-9E62-685C-CFFA-79E9CAD4F84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81CB23-5722-834B-C0A0-BAFC0EC8E67D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82CE01-B1D8-4B4A-3366-4DA6CCF8DF1E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BF76D-E550-2338-7C4F-CE60E26D7E9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3EEA8-07F6-5E91-B86E-B83134E045D8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24B1C4-1D69-2C5D-5C52-CF1E61604816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A59337-B7F0-3C63-8168-D675AF188564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2062E4-F6D2-09F2-D909-B3F4AA9D09DA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312DD2-DCA8-66E0-5BCF-5F058E61D938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A1D565-3C3D-8DF0-FEE8-DA9353CBDBC0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3E33FE-36B4-CD6B-9993-D27419EC9D5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6F09CC7-F0D8-C514-9EE8-20FEFCB44B4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046009-2F83-8A4D-F56C-47615AEC4DC5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E3A1D5-C78F-C65F-B3FE-0ECD0153EF1D}"/>
              </a:ext>
            </a:extLst>
          </p:cNvPr>
          <p:cNvGrpSpPr/>
          <p:nvPr/>
        </p:nvGrpSpPr>
        <p:grpSpPr>
          <a:xfrm>
            <a:off x="4461600" y="2039726"/>
            <a:ext cx="1215229" cy="1060175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ED0D55-8632-945D-5571-76EC97C9B363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769A37-B5BD-3E8F-869A-EAD005C0C3D2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BA0D9D-5E89-7CA6-2832-15CEC378F437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0B2ABB-8A63-E5D6-7E12-3AEE7988AFD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76E0BC6-4EA4-0435-3C9C-B35627704660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3222FF-38E4-845C-139F-F2D19F488139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0F4162-3547-9677-C347-86C371AA33BB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F7D98C-7DA1-B077-A56A-815F1FEDCEE7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28241F-85D4-A9A8-B325-9C1F8BAB8F45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99C99E-7BD7-D468-B3FF-78F49234E21F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80A498-0D06-A617-7E18-F705E226C656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F66B3D-A1D4-A41C-B7AA-07940E6DF95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950D37-48ED-7648-2CD8-2C578EE41DF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1514C14-2FC2-5F7D-9FDA-8241726A81DB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6BF76D6-DFB5-CCD3-A64E-A4D49B7BCBCA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F419A9-BE52-ADD6-3ED3-55292060B1E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F1C0B2-A73A-185D-D9F6-70F632FBBC4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E9C0092-83F0-C3E1-E63A-09471351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52" r="13505"/>
          <a:stretch/>
        </p:blipFill>
        <p:spPr>
          <a:xfrm>
            <a:off x="7094981" y="1594232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52699FA-01CE-A94D-1AF8-CDE91DA3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58671ED-35C2-9B90-E5C0-B2960479F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DAA0A0-21A8-546A-B425-74D91A2136BB}"/>
              </a:ext>
            </a:extLst>
          </p:cNvPr>
          <p:cNvGrpSpPr/>
          <p:nvPr/>
        </p:nvGrpSpPr>
        <p:grpSpPr>
          <a:xfrm>
            <a:off x="454669" y="405541"/>
            <a:ext cx="1690504" cy="1630610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BE6B5D-B53D-F057-C9D8-17729BA931E2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FF6EED-1828-183E-AA7C-37808B4B2C41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074D98-A61B-A754-9743-6523545E7059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CA3995-7D86-9868-0B93-00A31B3D86B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CB4E4-3B26-E3F3-1589-51823423253D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47BA10-8B5C-D095-EAEB-AB858A383F2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F1AF63-0FCB-6EBF-F083-4C264772AE96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F40917-D643-982A-271D-27A42F6FC43E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E06135-99F0-D79C-806F-E230DEAF317D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27A9F8-087F-6565-770F-9034BA272EA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74858E-6952-218C-4C9B-15D5E3C4C0AC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62A417-0797-E643-2FBD-18A5CFAAB1ED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BFED9B-9E66-C590-E6DD-1728C8F1913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C401C9-7F6A-B84F-608E-E3AFE929771B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C8CB66-0C47-86C6-4080-1751CEEE3CFA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E206F0-BC69-472D-355B-BBDB01492D7E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0C43CD-3B3C-3C34-76C8-5D659574299E}"/>
              </a:ext>
            </a:extLst>
          </p:cNvPr>
          <p:cNvGrpSpPr/>
          <p:nvPr/>
        </p:nvGrpSpPr>
        <p:grpSpPr>
          <a:xfrm>
            <a:off x="454669" y="2571750"/>
            <a:ext cx="1681960" cy="1620922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20D28A-7C08-3063-87A0-6F20C77DB576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6164D5-092D-2FDA-1DD3-2678C4FCFDA3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B07AAB-CB25-4914-299C-74932E45084A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314A41-2D25-3465-4290-A8BC10CCBA8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0829BC-5A0B-8B0E-A6FC-E4BFBEABFAD6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F0ACFA-4326-C92D-9B3D-69195B44D3E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0FD642-1759-6744-F631-2D03F59EC108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A7E51F8-93E9-971A-BE34-865754A5DEBE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4EDDC4-ABED-9B16-5D93-11C9438B48C6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89E315-3474-1456-ACE1-1657853EA185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25EF09-40E8-B09A-C168-8B9F6C4D1B76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D2DBDC-FC43-06BE-F81F-33FBE7CD9FCB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DEE153-C2AE-1C7F-1B98-4FD7D7665019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C4A64B-B6E1-C39D-06F8-AC43A374A51D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4A4E78-A427-7043-15B7-836DDC8CB8B9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BD680C-9245-DA16-ECE3-D17AB10B32C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7D8F7-ED10-93C7-D2CF-929C50E00247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5A70CDC-D705-A3DD-AF34-8E532340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4" y="1289044"/>
            <a:ext cx="900000" cy="90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9CC69E-DEBE-8556-20EB-203A6A25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01" y="621502"/>
            <a:ext cx="900000" cy="90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69E68EC-AE95-614E-B8AB-2A87C4FD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423" y="342016"/>
            <a:ext cx="900000" cy="90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8" name="Picture 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E532376-AC52-899C-14B3-F1FEFBB6C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472" y="1902393"/>
            <a:ext cx="900000" cy="90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104C4BC-BFB6-2EEA-4239-D426D265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552" y="448465"/>
            <a:ext cx="900000" cy="90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25F27C80-C0C9-FBB0-866F-4AE0D33DF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576" y="1175429"/>
            <a:ext cx="900000" cy="90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4CB83F1-3008-8973-76E3-DC5CE8679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705" y="1196809"/>
            <a:ext cx="900000" cy="90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D0D029-BC69-AD09-D463-D1751EB971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142322" y="1524116"/>
            <a:ext cx="1563673" cy="9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67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A102419-6511-629A-1A60-7B0B19C4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A682CC0-B847-6709-BA9A-F986543BE0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E230BD-4F77-D3F3-827B-70F0721EEBAC}"/>
              </a:ext>
            </a:extLst>
          </p:cNvPr>
          <p:cNvGrpSpPr/>
          <p:nvPr/>
        </p:nvGrpSpPr>
        <p:grpSpPr>
          <a:xfrm>
            <a:off x="454669" y="405541"/>
            <a:ext cx="1690504" cy="1630610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6CB86C-35CA-E4EE-6FF2-8F6BB518BB3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9AAED9-B9D8-18F9-B3FB-3D5FA1A92B48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B1E294-388F-53F8-3FCC-9179D0C18295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023B-DABE-622A-EF1F-D3F562C81884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EA53A8-823D-B173-D576-2C33F142DA3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25817A-0C90-1584-FE29-FC08BC9E3D3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17C3F2-9357-286D-E269-150E2A806FE5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616AEB-6EF0-91C6-9E19-07F610599C37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F92B81-D635-BFB7-32A4-0DF400466269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1A8B6C-9D59-A7EA-7037-920FDE237C8E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F18EE7-C323-D15D-0CD8-5A20FEBCEADB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6951BF-B4D2-56DC-D2A8-C74A31348075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CD5536-FBF0-EC2C-2913-1D41760D6399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DE0182-8868-2000-B4CD-6DE6C7626929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E62BF0-9C11-2F96-018D-046C64105677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B784F3-7F81-50A7-80DC-DF4416C55A6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30A877-3327-5690-6043-1200D0C800C0}"/>
              </a:ext>
            </a:extLst>
          </p:cNvPr>
          <p:cNvGrpSpPr/>
          <p:nvPr/>
        </p:nvGrpSpPr>
        <p:grpSpPr>
          <a:xfrm>
            <a:off x="454669" y="2571750"/>
            <a:ext cx="1681960" cy="1620922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C0580E-79C4-27D3-458B-ACFEF50407B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A26695-A8BD-2EF1-BBF1-09C7FBE8DC5F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59D704-DFD1-1233-CD13-C8009F099F8E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AF1AAD-E9F4-3D23-DF09-EF3B43F5A94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7221-8901-A20F-957F-EA80D8927E9B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9F51C9-324C-D67C-6980-6BD24FBCC34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366B0B-FDAF-0278-328B-2BCDCD0D5D8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0E88BD-9BCD-4199-6E01-1B3F6E0C0CB6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3112CC-7B5D-8747-4D31-4FBD76753D8B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3D7294-5952-8598-C0FE-5F3ADE60E742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4593E9-7B1B-49BC-D7A5-FBFF05DC3ED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839FD69-79F0-8520-9515-FD336F48FFE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669122-F4AF-953A-16FD-2B30FDCEB9F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0D968A-50DE-9DB8-F2AE-011BF87A4D5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F078F5-F17B-BFE9-5E2D-829C329C5CA0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6BD2E3-9321-15EA-78D9-5213E0557E66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85BC91E-DE6F-089E-ADE4-0676D8191147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C785F5C-33C3-99E6-630F-E526DD1E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29" y="3163460"/>
            <a:ext cx="900000" cy="90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5C44355-085A-A570-A1A1-43597A2DA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96" y="2495918"/>
            <a:ext cx="900000" cy="90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A1362C4-78DE-859C-1C71-1234C8F6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29" y="2296750"/>
            <a:ext cx="900000" cy="90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8" name="Picture 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7D523B2-F4E9-9119-04E4-C663056B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467" y="3776809"/>
            <a:ext cx="900000" cy="90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7F44845-0FAD-F9F3-CBA0-D71276203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547" y="2322881"/>
            <a:ext cx="900000" cy="90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D10429A-4047-7BF2-21E5-3CBED3070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0571" y="3049845"/>
            <a:ext cx="900000" cy="90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DE64B84-6AF3-9F5B-49CA-8EB793A3C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700" y="3071225"/>
            <a:ext cx="900000" cy="90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D5658C-D1EC-DF0E-43A9-AB717D5E81FB}"/>
              </a:ext>
            </a:extLst>
          </p:cNvPr>
          <p:cNvCxnSpPr>
            <a:cxnSpLocks/>
          </p:cNvCxnSpPr>
          <p:nvPr/>
        </p:nvCxnSpPr>
        <p:spPr>
          <a:xfrm>
            <a:off x="2125317" y="3398532"/>
            <a:ext cx="1563673" cy="9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66369C3-CDA5-9A0F-0744-8032C216761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519467" y="881720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Picture 9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EC2E580-6532-105C-4FAE-DA2CDEA174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852422" y="31544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4" name="Picture 1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FB9B530-84A6-FB0A-8663-31482E8C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28325" y="105547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83115AE-5A2A-4681-6B35-55DF805455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47942" y="46562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DB1E42-9501-5078-FF06-F039F2FC3B32}"/>
              </a:ext>
            </a:extLst>
          </p:cNvPr>
          <p:cNvCxnSpPr>
            <a:cxnSpLocks/>
          </p:cNvCxnSpPr>
          <p:nvPr/>
        </p:nvCxnSpPr>
        <p:spPr>
          <a:xfrm>
            <a:off x="2142044" y="1315927"/>
            <a:ext cx="1868317" cy="1492"/>
          </a:xfrm>
          <a:prstGeom prst="straightConnector1">
            <a:avLst/>
          </a:prstGeom>
          <a:ln w="38100">
            <a:solidFill>
              <a:srgbClr val="1E2A73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Question Mark with solid fill">
            <a:extLst>
              <a:ext uri="{FF2B5EF4-FFF2-40B4-BE49-F238E27FC236}">
                <a16:creationId xmlns:a16="http://schemas.microsoft.com/office/drawing/2014/main" id="{D482096B-FBB0-B9C6-4884-7F0BD61FA3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2267" y="708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55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444FEA76-8763-0ED6-F9C6-46386C10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3448F237-9797-D1E2-68DC-4C0931D13F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 descr="A blurry image of a website&#10;&#10;Description automatically generated">
            <a:extLst>
              <a:ext uri="{FF2B5EF4-FFF2-40B4-BE49-F238E27FC236}">
                <a16:creationId xmlns:a16="http://schemas.microsoft.com/office/drawing/2014/main" id="{B93FAB50-C162-0639-ED6E-8E7A8D20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1" y="709612"/>
            <a:ext cx="7772400" cy="372427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9B01B2-4CB0-DF4A-6E0A-D79635AA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FE0A3D-3C3D-1A12-D56B-0D46DDA669A8}"/>
              </a:ext>
            </a:extLst>
          </p:cNvPr>
          <p:cNvSpPr/>
          <p:nvPr/>
        </p:nvSpPr>
        <p:spPr>
          <a:xfrm>
            <a:off x="2017059" y="1149724"/>
            <a:ext cx="907676" cy="215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C99BDBF-4DB3-6706-4F4D-F9572562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11DFD68-180D-E162-6EC9-6FAB7E7DFA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 descr="A blurry image of a website&#10;&#10;Description automatically generated">
            <a:extLst>
              <a:ext uri="{FF2B5EF4-FFF2-40B4-BE49-F238E27FC236}">
                <a16:creationId xmlns:a16="http://schemas.microsoft.com/office/drawing/2014/main" id="{E5880102-9517-DE05-D4FA-201F349C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1990" y="-121024"/>
            <a:ext cx="17766124" cy="851293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061AC6-496B-DC01-AFC9-109310DA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397" y="-840325"/>
            <a:ext cx="3390900" cy="596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D5BCC-F813-05E1-99CB-2527812709C8}"/>
              </a:ext>
            </a:extLst>
          </p:cNvPr>
          <p:cNvSpPr/>
          <p:nvPr/>
        </p:nvSpPr>
        <p:spPr>
          <a:xfrm>
            <a:off x="2332559" y="1008056"/>
            <a:ext cx="719734" cy="228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03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4B4C1395-1182-0157-85F8-BF5E54E6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323E204B-429B-D18F-BF63-F93D5ECB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A5BB187-3085-2562-4F68-F94EFEC62F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70FF60D1-3C72-5678-B4B5-9E2E5EC8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817D9F91-7442-F7D9-8121-EA8B2528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E3EDEFF8-E8C1-B910-6061-616215727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7599F491-66FA-8C50-DF06-2D676586E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B798FC9C-AF7C-C044-8ADD-58070D4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11C2E1D1-7B12-AA72-3D36-2F36AC7F9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BFB340DD-02BC-D2A3-9574-44C92291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321664E0-FEAD-457C-CD7D-34950087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8AD9EC40-7E9D-B193-58F8-284F79A5A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FA2A1CDD-405E-64CE-53D0-90FF643DA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19D23604-FDCD-29D6-7B9A-87943EAE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A7B4F2A4-1456-5A52-70D5-9112DE24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14095775-2857-21E3-D0D5-84F321AA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35CF232F-4696-AB1E-3DA6-FE41ACBB6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CEE483F9-5879-A521-48FC-7E1A0806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AAA4470B-AE8B-DE93-1B4B-EEADD437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48F82FEB-304C-1A3C-8147-D3C11B53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5443E988-EAAC-97BF-EC38-ABA41F2C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B72948ED-9E0D-B12C-6B92-F7EED3255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84CEC047-130A-574E-5470-D3377B67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F0F343B7-7A93-DCDA-46D8-3D782F44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63D46A85-1BC3-7E9D-6D52-EAA7DDC4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6218E209-8053-474B-133E-44DFE337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62A808F5-2FAC-6985-EC11-36424396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0EB8A8F2-4FA8-B45C-5733-F28144692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C32936E0-6E0A-A032-5668-ADF7C0071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976684A7-B7EB-5549-3F3D-DF1A254B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CED87346-22DC-DC2E-B384-E568C3BA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5ACD21BC-EAD8-0707-BF71-77D1D909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464973F5-DF01-92FD-97D8-43E38771C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626FB1CD-04B4-2710-AE0B-730388D8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2ECC67B6-B99E-9F39-2068-6700156F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32D4D828-3584-95C9-FFDD-7B5E022D3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F9F6AC4B-D958-91B5-4D33-1F7DD9AC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DA289969-84A0-4C62-B0B1-4D43A4C4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DB0AD428-0286-0FA1-5F11-2D2A2111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5E3FE2A8-C55E-3BD5-8C22-EBFFB445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2D3414C7-F517-425A-460A-382C61770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7" name="Picture 46" descr="A blurry image of a website&#10;&#10;Description automatically generated">
            <a:extLst>
              <a:ext uri="{FF2B5EF4-FFF2-40B4-BE49-F238E27FC236}">
                <a16:creationId xmlns:a16="http://schemas.microsoft.com/office/drawing/2014/main" id="{316C422A-A1C8-FCEC-30CF-6D48C00E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45" y="2037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AAF0545C-8DBD-61CD-4D9C-472FBFD6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9" name="Picture 48" descr="A blurry image of a website&#10;&#10;Description automatically generated">
            <a:extLst>
              <a:ext uri="{FF2B5EF4-FFF2-40B4-BE49-F238E27FC236}">
                <a16:creationId xmlns:a16="http://schemas.microsoft.com/office/drawing/2014/main" id="{1E3FE046-F564-1A2D-AD16-F44C222C9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0" y="2529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D09602E7-9D27-6B06-8CD6-F6D1ED65A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D15B6215-3BED-F455-BF81-46F6D556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2" name="Picture 51" descr="A blurry image of a website&#10;&#10;Description automatically generated">
            <a:extLst>
              <a:ext uri="{FF2B5EF4-FFF2-40B4-BE49-F238E27FC236}">
                <a16:creationId xmlns:a16="http://schemas.microsoft.com/office/drawing/2014/main" id="{12AA69D5-2219-29E4-33FF-3118408C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1493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B12C6B73-04CD-72F7-3916-1A7ACDEE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4" name="Picture 53" descr="A blurry image of a website&#10;&#10;Description automatically generated">
            <a:extLst>
              <a:ext uri="{FF2B5EF4-FFF2-40B4-BE49-F238E27FC236}">
                <a16:creationId xmlns:a16="http://schemas.microsoft.com/office/drawing/2014/main" id="{2F5F8AB7-37D9-C710-3DBE-19D15B33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5" name="Picture 54" descr="A blurry image of a website&#10;&#10;Description automatically generated">
            <a:extLst>
              <a:ext uri="{FF2B5EF4-FFF2-40B4-BE49-F238E27FC236}">
                <a16:creationId xmlns:a16="http://schemas.microsoft.com/office/drawing/2014/main" id="{3F937833-CDBC-FF94-A8FE-24822570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2" y="1274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6" name="Picture 55" descr="A blurry image of a website&#10;&#10;Description automatically generated">
            <a:extLst>
              <a:ext uri="{FF2B5EF4-FFF2-40B4-BE49-F238E27FC236}">
                <a16:creationId xmlns:a16="http://schemas.microsoft.com/office/drawing/2014/main" id="{DEF12E49-F238-93FB-B748-EFAA28D6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6049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7" name="Picture 56" descr="A blurry image of a website&#10;&#10;Description automatically generated">
            <a:extLst>
              <a:ext uri="{FF2B5EF4-FFF2-40B4-BE49-F238E27FC236}">
                <a16:creationId xmlns:a16="http://schemas.microsoft.com/office/drawing/2014/main" id="{8707FA3F-E049-17B3-73C1-35D8FA86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" y="1766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8" name="Picture 57" descr="A blurry image of a website&#10;&#10;Description automatically generated">
            <a:extLst>
              <a:ext uri="{FF2B5EF4-FFF2-40B4-BE49-F238E27FC236}">
                <a16:creationId xmlns:a16="http://schemas.microsoft.com/office/drawing/2014/main" id="{60932EA6-A48B-402B-43F5-031EC35A3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2290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9" name="Picture 58" descr="A blurry image of a website&#10;&#10;Description automatically generated">
            <a:extLst>
              <a:ext uri="{FF2B5EF4-FFF2-40B4-BE49-F238E27FC236}">
                <a16:creationId xmlns:a16="http://schemas.microsoft.com/office/drawing/2014/main" id="{24EAE5BB-D35F-FE43-5418-005EE02F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319" y="3814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0" name="Picture 59" descr="A blurry image of a website&#10;&#10;Description automatically generated">
            <a:extLst>
              <a:ext uri="{FF2B5EF4-FFF2-40B4-BE49-F238E27FC236}">
                <a16:creationId xmlns:a16="http://schemas.microsoft.com/office/drawing/2014/main" id="{01635EBC-372C-0C32-D24E-75C740DF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730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1" name="Picture 60" descr="A blurry image of a website&#10;&#10;Description automatically generated">
            <a:extLst>
              <a:ext uri="{FF2B5EF4-FFF2-40B4-BE49-F238E27FC236}">
                <a16:creationId xmlns:a16="http://schemas.microsoft.com/office/drawing/2014/main" id="{5AB9A61B-C5AC-42FA-DD07-791E2863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4" y="2608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2" name="Picture 61" descr="A blurry image of a website&#10;&#10;Description automatically generated">
            <a:extLst>
              <a:ext uri="{FF2B5EF4-FFF2-40B4-BE49-F238E27FC236}">
                <a16:creationId xmlns:a16="http://schemas.microsoft.com/office/drawing/2014/main" id="{9A004081-B4DD-8898-9500-8340AE41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7" y="292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3" name="Picture 62" descr="A blurry image of a website&#10;&#10;Description automatically generated">
            <a:extLst>
              <a:ext uri="{FF2B5EF4-FFF2-40B4-BE49-F238E27FC236}">
                <a16:creationId xmlns:a16="http://schemas.microsoft.com/office/drawing/2014/main" id="{C38F267D-A8D1-200F-F1DE-7FB27B994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79" y="511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8" name="Picture 127" descr="A blurry image of a website&#10;&#10;Description automatically generated">
            <a:extLst>
              <a:ext uri="{FF2B5EF4-FFF2-40B4-BE49-F238E27FC236}">
                <a16:creationId xmlns:a16="http://schemas.microsoft.com/office/drawing/2014/main" id="{F773C661-C2B0-272D-D906-21071EB0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4" y="8419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9" name="Picture 128" descr="A blurry image of a website&#10;&#10;Description automatically generated">
            <a:extLst>
              <a:ext uri="{FF2B5EF4-FFF2-40B4-BE49-F238E27FC236}">
                <a16:creationId xmlns:a16="http://schemas.microsoft.com/office/drawing/2014/main" id="{43710DBF-9856-61FC-1DCF-20B56927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976" y="1003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0" name="Picture 129" descr="A blurry image of a website&#10;&#10;Description automatically generated">
            <a:extLst>
              <a:ext uri="{FF2B5EF4-FFF2-40B4-BE49-F238E27FC236}">
                <a16:creationId xmlns:a16="http://schemas.microsoft.com/office/drawing/2014/main" id="{3DA7A058-F45B-73D1-F831-761DDB17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2352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1" name="Picture 130" descr="A blurry image of a website&#10;&#10;Description automatically generated">
            <a:extLst>
              <a:ext uri="{FF2B5EF4-FFF2-40B4-BE49-F238E27FC236}">
                <a16:creationId xmlns:a16="http://schemas.microsoft.com/office/drawing/2014/main" id="{6795D786-9947-137A-0EB5-C3A9CCC3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64" y="23876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2" name="Picture 131" descr="A blurry image of a website&#10;&#10;Description automatically generated">
            <a:extLst>
              <a:ext uri="{FF2B5EF4-FFF2-40B4-BE49-F238E27FC236}">
                <a16:creationId xmlns:a16="http://schemas.microsoft.com/office/drawing/2014/main" id="{0763CA9A-8A09-6CA1-BE7B-AE97AEF3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736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3" name="Picture 132" descr="A blurry image of a website&#10;&#10;Description automatically generated">
            <a:extLst>
              <a:ext uri="{FF2B5EF4-FFF2-40B4-BE49-F238E27FC236}">
                <a16:creationId xmlns:a16="http://schemas.microsoft.com/office/drawing/2014/main" id="{C49674E5-92F5-1C94-7B7F-207EFAFC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2670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4" name="Picture 133" descr="A blurry image of a website&#10;&#10;Description automatically generated">
            <a:extLst>
              <a:ext uri="{FF2B5EF4-FFF2-40B4-BE49-F238E27FC236}">
                <a16:creationId xmlns:a16="http://schemas.microsoft.com/office/drawing/2014/main" id="{648F5C63-0F68-2207-57BB-6CF81B784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2298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5" name="Picture 134" descr="A blurry image of a website&#10;&#10;Description automatically generated">
            <a:extLst>
              <a:ext uri="{FF2B5EF4-FFF2-40B4-BE49-F238E27FC236}">
                <a16:creationId xmlns:a16="http://schemas.microsoft.com/office/drawing/2014/main" id="{F32DDA8B-EB78-81F7-F97A-5B195448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4" y="2517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6" name="Picture 135" descr="A blurry image of a website&#10;&#10;Description automatically generated">
            <a:extLst>
              <a:ext uri="{FF2B5EF4-FFF2-40B4-BE49-F238E27FC236}">
                <a16:creationId xmlns:a16="http://schemas.microsoft.com/office/drawing/2014/main" id="{4CDEBB8B-32F8-6920-30D5-D24BA961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848169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7" name="Picture 136" descr="A blurry image of a website&#10;&#10;Description automatically generated">
            <a:extLst>
              <a:ext uri="{FF2B5EF4-FFF2-40B4-BE49-F238E27FC236}">
                <a16:creationId xmlns:a16="http://schemas.microsoft.com/office/drawing/2014/main" id="{9CFEBA8B-DDAD-9DF4-7811-4F673B9C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3821" y="3009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042538B4-D178-DD36-168E-2495714C0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9" name="Picture 138" descr="A blurry image of a website&#10;&#10;Description automatically generated">
            <a:extLst>
              <a:ext uri="{FF2B5EF4-FFF2-40B4-BE49-F238E27FC236}">
                <a16:creationId xmlns:a16="http://schemas.microsoft.com/office/drawing/2014/main" id="{E69B5DF9-71F0-D6E6-CDA7-B2F217B40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364" y="37013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F1540BA9-169E-4260-24EF-CBEFC41E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1" name="Picture 140" descr="A blurry image of a website&#10;&#10;Description automatically generated">
            <a:extLst>
              <a:ext uri="{FF2B5EF4-FFF2-40B4-BE49-F238E27FC236}">
                <a16:creationId xmlns:a16="http://schemas.microsoft.com/office/drawing/2014/main" id="{B7DA2EC3-BE97-4D99-2D57-5097ED09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5807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2" name="Picture 141" descr="A blurry image of a website&#10;&#10;Description automatically generated">
            <a:extLst>
              <a:ext uri="{FF2B5EF4-FFF2-40B4-BE49-F238E27FC236}">
                <a16:creationId xmlns:a16="http://schemas.microsoft.com/office/drawing/2014/main" id="{0BB7AA25-742A-B82C-3DB5-7356A411A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2" y="3612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3" name="Picture 142" descr="A blurry image of a website&#10;&#10;Description automatically generated">
            <a:extLst>
              <a:ext uri="{FF2B5EF4-FFF2-40B4-BE49-F238E27FC236}">
                <a16:creationId xmlns:a16="http://schemas.microsoft.com/office/drawing/2014/main" id="{ECEE797F-3698-EFB4-3F46-81BD0BC7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3831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7AC31C88-366D-CAA4-A80B-0EE52DF00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5" name="Picture 144" descr="A blurry image of a website&#10;&#10;Description automatically generated">
            <a:extLst>
              <a:ext uri="{FF2B5EF4-FFF2-40B4-BE49-F238E27FC236}">
                <a16:creationId xmlns:a16="http://schemas.microsoft.com/office/drawing/2014/main" id="{81DAF3F8-2765-0E07-B41F-12D561CE4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021" y="4323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73975EC0-8869-AFFE-77AA-19E0AD76A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875D2B37-2FF6-80CE-92FF-50080F578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CE6C8504-4D4A-249F-C7BF-CDC6D6F8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9" name="Picture 148" descr="A blurry image of a website&#10;&#10;Description automatically generated">
            <a:extLst>
              <a:ext uri="{FF2B5EF4-FFF2-40B4-BE49-F238E27FC236}">
                <a16:creationId xmlns:a16="http://schemas.microsoft.com/office/drawing/2014/main" id="{3706A010-137A-A481-2072-5ECF29F3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42639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0" name="Picture 149" descr="A blurry image of a website&#10;&#10;Description automatically generated">
            <a:extLst>
              <a:ext uri="{FF2B5EF4-FFF2-40B4-BE49-F238E27FC236}">
                <a16:creationId xmlns:a16="http://schemas.microsoft.com/office/drawing/2014/main" id="{D5F605A1-DDA6-4175-2419-9FFBE6D39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88" y="4295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1" name="Picture 150" descr="A blurry image of a website&#10;&#10;Description automatically generated">
            <a:extLst>
              <a:ext uri="{FF2B5EF4-FFF2-40B4-BE49-F238E27FC236}">
                <a16:creationId xmlns:a16="http://schemas.microsoft.com/office/drawing/2014/main" id="{01BC1FB6-EF98-D19F-6D79-33A9048C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0" y="4514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2" name="Picture 151" descr="A blurry image of a website&#10;&#10;Description automatically generated">
            <a:extLst>
              <a:ext uri="{FF2B5EF4-FFF2-40B4-BE49-F238E27FC236}">
                <a16:creationId xmlns:a16="http://schemas.microsoft.com/office/drawing/2014/main" id="{67060E33-1191-5DB3-EFAD-36D76C691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484511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3" name="Picture 152" descr="A blurry image of a website&#10;&#10;Description automatically generated">
            <a:extLst>
              <a:ext uri="{FF2B5EF4-FFF2-40B4-BE49-F238E27FC236}">
                <a16:creationId xmlns:a16="http://schemas.microsoft.com/office/drawing/2014/main" id="{EFBD3E6F-5820-B160-29B9-E05142F7A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05" y="5006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CC180B5C-66A4-A442-86CF-DD394F36F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2B3A7953-2864-D4A2-BA02-AFA5ABA0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58C976A5-5CDD-9A9F-2D76-CD2C34C22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7" name="Picture 156" descr="A blurry image of a website&#10;&#10;Description automatically generated">
            <a:extLst>
              <a:ext uri="{FF2B5EF4-FFF2-40B4-BE49-F238E27FC236}">
                <a16:creationId xmlns:a16="http://schemas.microsoft.com/office/drawing/2014/main" id="{3E064F89-8708-BCAF-35F4-D4987A54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1068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8" name="Picture 157" descr="A blurry image of a website&#10;&#10;Description automatically generated">
            <a:extLst>
              <a:ext uri="{FF2B5EF4-FFF2-40B4-BE49-F238E27FC236}">
                <a16:creationId xmlns:a16="http://schemas.microsoft.com/office/drawing/2014/main" id="{3CD9CE10-CFD6-A0D9-DBD2-2FC792E4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99" y="3138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9" name="Picture 158" descr="A blurry image of a website&#10;&#10;Description automatically generated">
            <a:extLst>
              <a:ext uri="{FF2B5EF4-FFF2-40B4-BE49-F238E27FC236}">
                <a16:creationId xmlns:a16="http://schemas.microsoft.com/office/drawing/2014/main" id="{205DE7C3-1AC7-7B7E-4D10-56054065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71" y="3357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0" name="Picture 159" descr="A blurry image of a website&#10;&#10;Description automatically generated">
            <a:extLst>
              <a:ext uri="{FF2B5EF4-FFF2-40B4-BE49-F238E27FC236}">
                <a16:creationId xmlns:a16="http://schemas.microsoft.com/office/drawing/2014/main" id="{94EC10CE-2FB1-F2D5-6BB0-48007403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68801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1" name="Picture 160" descr="A blurry image of a website&#10;&#10;Description automatically generated">
            <a:extLst>
              <a:ext uri="{FF2B5EF4-FFF2-40B4-BE49-F238E27FC236}">
                <a16:creationId xmlns:a16="http://schemas.microsoft.com/office/drawing/2014/main" id="{7EFAA66C-7C21-316A-E952-C66D0ED8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16" y="3849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C2080F63-4E3B-42BA-A2D5-42994C84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035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3" name="Picture 162" descr="A blurry image of a website&#10;&#10;Description automatically generated">
            <a:extLst>
              <a:ext uri="{FF2B5EF4-FFF2-40B4-BE49-F238E27FC236}">
                <a16:creationId xmlns:a16="http://schemas.microsoft.com/office/drawing/2014/main" id="{10399439-6910-FB55-3B3D-A45F4A86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82" y="21883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4" name="Picture 163" descr="A blurry image of a website&#10;&#10;Description automatically generated">
            <a:extLst>
              <a:ext uri="{FF2B5EF4-FFF2-40B4-BE49-F238E27FC236}">
                <a16:creationId xmlns:a16="http://schemas.microsoft.com/office/drawing/2014/main" id="{E4FC39F0-DBBA-DA7C-F3DF-E85C8EC5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53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5" name="Picture 164" descr="A blurry image of a website&#10;&#10;Description automatically generated">
            <a:extLst>
              <a:ext uri="{FF2B5EF4-FFF2-40B4-BE49-F238E27FC236}">
                <a16:creationId xmlns:a16="http://schemas.microsoft.com/office/drawing/2014/main" id="{AB1CC099-BB84-9EA9-B43A-CDE913B6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06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6" name="Picture 165" descr="A blurry image of a website&#10;&#10;Description automatically generated">
            <a:extLst>
              <a:ext uri="{FF2B5EF4-FFF2-40B4-BE49-F238E27FC236}">
                <a16:creationId xmlns:a16="http://schemas.microsoft.com/office/drawing/2014/main" id="{94C312AD-AA44-72B4-2282-B9D34ECE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908" y="2099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7" name="Picture 166" descr="A blurry image of a website&#10;&#10;Description automatically generated">
            <a:extLst>
              <a:ext uri="{FF2B5EF4-FFF2-40B4-BE49-F238E27FC236}">
                <a16:creationId xmlns:a16="http://schemas.microsoft.com/office/drawing/2014/main" id="{4B6111AA-382E-044D-3385-433974DA4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480" y="2318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8" name="Picture 167" descr="A blurry image of a website&#10;&#10;Description automatically generated">
            <a:extLst>
              <a:ext uri="{FF2B5EF4-FFF2-40B4-BE49-F238E27FC236}">
                <a16:creationId xmlns:a16="http://schemas.microsoft.com/office/drawing/2014/main" id="{21E11D7F-64DF-148F-BBB0-B33824AC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6488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9" name="Picture 168" descr="A blurry image of a website&#10;&#10;Description automatically generated">
            <a:extLst>
              <a:ext uri="{FF2B5EF4-FFF2-40B4-BE49-F238E27FC236}">
                <a16:creationId xmlns:a16="http://schemas.microsoft.com/office/drawing/2014/main" id="{6628CAFF-53C7-EAF9-F509-DD1A2E14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25" y="2810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1" name="Picture 170" descr="A blurry image of a website&#10;&#10;Description automatically generated">
            <a:extLst>
              <a:ext uri="{FF2B5EF4-FFF2-40B4-BE49-F238E27FC236}">
                <a16:creationId xmlns:a16="http://schemas.microsoft.com/office/drawing/2014/main" id="{2CBC6C4A-16F4-7753-D396-30FC6162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9967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2" name="Picture 171" descr="A blurry image of a website&#10;&#10;Description automatically generated">
            <a:extLst>
              <a:ext uri="{FF2B5EF4-FFF2-40B4-BE49-F238E27FC236}">
                <a16:creationId xmlns:a16="http://schemas.microsoft.com/office/drawing/2014/main" id="{2D8761B8-8247-80FF-DCDD-3C40DA411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91" y="11491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3" name="Picture 172" descr="A blurry image of a website&#10;&#10;Description automatically generated">
            <a:extLst>
              <a:ext uri="{FF2B5EF4-FFF2-40B4-BE49-F238E27FC236}">
                <a16:creationId xmlns:a16="http://schemas.microsoft.com/office/drawing/2014/main" id="{53670C5B-4075-4801-DBF5-A23DEA7D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1498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4" name="Picture 173" descr="A blurry image of a website&#10;&#10;Description automatically generated">
            <a:extLst>
              <a:ext uri="{FF2B5EF4-FFF2-40B4-BE49-F238E27FC236}">
                <a16:creationId xmlns:a16="http://schemas.microsoft.com/office/drawing/2014/main" id="{BEAEC2D4-06D1-A2A2-B10F-7D28DEF75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04" y="10285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5" name="Picture 174" descr="A blurry image of a website&#10;&#10;Description automatically generated">
            <a:extLst>
              <a:ext uri="{FF2B5EF4-FFF2-40B4-BE49-F238E27FC236}">
                <a16:creationId xmlns:a16="http://schemas.microsoft.com/office/drawing/2014/main" id="{C2DFDDC0-02A4-6013-5C2E-F60D27F0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217" y="1060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6" name="Picture 175" descr="A blurry image of a website&#10;&#10;Description automatically generated">
            <a:extLst>
              <a:ext uri="{FF2B5EF4-FFF2-40B4-BE49-F238E27FC236}">
                <a16:creationId xmlns:a16="http://schemas.microsoft.com/office/drawing/2014/main" id="{C0EA3D71-FA43-0AED-4FDB-9F3CEB76A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89" y="1279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7" name="Picture 176" descr="A blurry image of a website&#10;&#10;Description automatically generated">
            <a:extLst>
              <a:ext uri="{FF2B5EF4-FFF2-40B4-BE49-F238E27FC236}">
                <a16:creationId xmlns:a16="http://schemas.microsoft.com/office/drawing/2014/main" id="{61675CB5-6F1F-749B-D039-4CA42C3BB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04" y="160967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8" name="Picture 177" descr="A blurry image of a website&#10;&#10;Description automatically generated">
            <a:extLst>
              <a:ext uri="{FF2B5EF4-FFF2-40B4-BE49-F238E27FC236}">
                <a16:creationId xmlns:a16="http://schemas.microsoft.com/office/drawing/2014/main" id="{B57C5086-1028-209A-ECF4-6FF37952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734" y="1771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FC1AC9FF-A4F2-666C-A7B6-CC4BBE6C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BAD71E89-BF13-476D-8770-530BD9B5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1" name="Picture 180" descr="A blurry image of a website&#10;&#10;Description automatically generated">
            <a:extLst>
              <a:ext uri="{FF2B5EF4-FFF2-40B4-BE49-F238E27FC236}">
                <a16:creationId xmlns:a16="http://schemas.microsoft.com/office/drawing/2014/main" id="{334E4EC3-B455-839F-BDEA-AC83EBF3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459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2" name="Picture 181" descr="A blurry image of a website&#10;&#10;Description automatically generated">
            <a:extLst>
              <a:ext uri="{FF2B5EF4-FFF2-40B4-BE49-F238E27FC236}">
                <a16:creationId xmlns:a16="http://schemas.microsoft.com/office/drawing/2014/main" id="{1FB1B5D7-A616-C169-2C92-42FF75A8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-106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3" name="Picture 182" descr="A blurry image of a website&#10;&#10;Description automatically generated">
            <a:extLst>
              <a:ext uri="{FF2B5EF4-FFF2-40B4-BE49-F238E27FC236}">
                <a16:creationId xmlns:a16="http://schemas.microsoft.com/office/drawing/2014/main" id="{488D8598-738C-4739-C258-0BCF7CA4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26" y="21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4" name="Picture 183" descr="A blurry image of a website&#10;&#10;Description automatically generated">
            <a:extLst>
              <a:ext uri="{FF2B5EF4-FFF2-40B4-BE49-F238E27FC236}">
                <a16:creationId xmlns:a16="http://schemas.microsoft.com/office/drawing/2014/main" id="{B990770D-08FA-940A-E8C9-5C75F2FF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98" y="240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5" name="Picture 184" descr="A blurry image of a website&#10;&#10;Description automatically generated">
            <a:extLst>
              <a:ext uri="{FF2B5EF4-FFF2-40B4-BE49-F238E27FC236}">
                <a16:creationId xmlns:a16="http://schemas.microsoft.com/office/drawing/2014/main" id="{2B4C0A6A-C3D7-D065-88C5-7443D54D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57050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6" name="Picture 185" descr="A blurry image of a website&#10;&#10;Description automatically generated">
            <a:extLst>
              <a:ext uri="{FF2B5EF4-FFF2-40B4-BE49-F238E27FC236}">
                <a16:creationId xmlns:a16="http://schemas.microsoft.com/office/drawing/2014/main" id="{6714F761-35B3-E3B5-8CDF-C1A95256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43" y="732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2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2EAB41F-7FC5-DEE7-5948-1915214F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3C216E7A-607D-3E2B-265C-C733C1E0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5279167-398D-E52D-E68A-001A256E76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5DE9AEC4-0D4F-FC83-74B5-E8917C29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3B1D0E5A-87D3-B248-F565-F057DF49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88FE33AC-3F42-3056-7426-42412D5F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9AAEA2B7-2AD1-E0A3-FA20-C2E1B27A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F8BCE810-5A95-4030-3FC5-DB178C25D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24A9EB6D-DADA-6B64-3FFB-AD027C2AF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34A097DF-63BE-E3F9-82FF-8410294E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86C0A4DC-75A2-0AAC-22F7-A74FAD57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FE4685D5-8325-E43F-65B8-B83BE439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4E6EB252-ABE3-DDD8-6012-457AA6CEC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585D18C7-AB1E-3911-CBB9-819955073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F56964A4-CAF6-B1D0-99AB-CF6F4948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93F3DA78-E57C-EF02-B43B-16BA5CFA4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9640E06A-8CA9-928D-B265-B36AE197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A5A6A3E2-4A9A-86E1-D483-4D8F5EE0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C6924860-8565-8DB7-C82F-C2403140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FC0ABA29-C807-7F7B-7594-D0A91000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FEFD819F-1F19-B5C7-F5F5-5D27583CE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A2A8C306-560E-9ADC-C776-249AE83D5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3209DF32-7C46-E71E-88DE-02D122C8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9C8156B8-07AD-F3A2-86CC-B2C26AAF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2DD88600-1910-F551-5326-4D68D9A6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6C2FD691-DD26-9DEB-A402-F9E7887CF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5067C954-7FD1-3680-8E6E-D14D9D72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2A3412C7-01A2-7A44-5A65-DB9E95286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A9A14260-36AA-4AD2-A391-A8F3FECFD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6ECDF6D4-5538-3BB7-1E10-9FB61F2D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6028D97F-827A-F1B1-1D8C-0C18136F3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D131C3B6-09CB-E959-E658-7DFCBFA2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A35873B0-D919-928C-1B4D-03AD4BCF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212489CC-7B97-39B9-5B6C-D9691A9C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796E88BD-F82D-AF58-D257-A1EEDA8D6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027A0691-5F98-B689-F1C8-C115A295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1A09188E-BFBF-9BB3-9A81-72BEBE65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C91F670E-655F-1B41-9F22-0428E6DF3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467785C3-6B33-9CBB-8E1C-54DBC1A91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6EBDBC9A-6539-8B7F-C1B1-01396ED1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896B9F10-A59E-95E7-F8B4-74867EE8C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7" name="Picture 46" descr="A blurry image of a website&#10;&#10;Description automatically generated">
            <a:extLst>
              <a:ext uri="{FF2B5EF4-FFF2-40B4-BE49-F238E27FC236}">
                <a16:creationId xmlns:a16="http://schemas.microsoft.com/office/drawing/2014/main" id="{164EC8E4-FEC4-9411-3F6F-9293C031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45" y="2037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39B989CE-5E2E-978B-83FD-2CBA806C6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9" name="Picture 48" descr="A blurry image of a website&#10;&#10;Description automatically generated">
            <a:extLst>
              <a:ext uri="{FF2B5EF4-FFF2-40B4-BE49-F238E27FC236}">
                <a16:creationId xmlns:a16="http://schemas.microsoft.com/office/drawing/2014/main" id="{5C031A8F-5771-F06E-55A0-354B1AFE6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0" y="2529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0FBCD0F2-652A-C80E-1B1B-1AC86B4B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5F6313AE-EC9D-7A4C-845B-F18C0DE8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2" name="Picture 51" descr="A blurry image of a website&#10;&#10;Description automatically generated">
            <a:extLst>
              <a:ext uri="{FF2B5EF4-FFF2-40B4-BE49-F238E27FC236}">
                <a16:creationId xmlns:a16="http://schemas.microsoft.com/office/drawing/2014/main" id="{D0D0DF06-21A0-E5DA-A6CD-9DD4D7ABE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1493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4D33D919-EA34-25FF-968A-D53C4B5D1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4" name="Picture 53" descr="A blurry image of a website&#10;&#10;Description automatically generated">
            <a:extLst>
              <a:ext uri="{FF2B5EF4-FFF2-40B4-BE49-F238E27FC236}">
                <a16:creationId xmlns:a16="http://schemas.microsoft.com/office/drawing/2014/main" id="{4A553888-E562-B432-2678-CB8132B65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5" name="Picture 54" descr="A blurry image of a website&#10;&#10;Description automatically generated">
            <a:extLst>
              <a:ext uri="{FF2B5EF4-FFF2-40B4-BE49-F238E27FC236}">
                <a16:creationId xmlns:a16="http://schemas.microsoft.com/office/drawing/2014/main" id="{74E8472A-9553-E758-A488-889C173E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2" y="1274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6" name="Picture 55" descr="A blurry image of a website&#10;&#10;Description automatically generated">
            <a:extLst>
              <a:ext uri="{FF2B5EF4-FFF2-40B4-BE49-F238E27FC236}">
                <a16:creationId xmlns:a16="http://schemas.microsoft.com/office/drawing/2014/main" id="{88C23E6A-ABCB-C2E1-B900-F099500A8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6049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7" name="Picture 56" descr="A blurry image of a website&#10;&#10;Description automatically generated">
            <a:extLst>
              <a:ext uri="{FF2B5EF4-FFF2-40B4-BE49-F238E27FC236}">
                <a16:creationId xmlns:a16="http://schemas.microsoft.com/office/drawing/2014/main" id="{94B12C4F-9B4F-61E9-2D8D-C5D3C73D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7" y="1766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8" name="Picture 57" descr="A blurry image of a website&#10;&#10;Description automatically generated">
            <a:extLst>
              <a:ext uri="{FF2B5EF4-FFF2-40B4-BE49-F238E27FC236}">
                <a16:creationId xmlns:a16="http://schemas.microsoft.com/office/drawing/2014/main" id="{7653D6C4-A6A0-BBDD-9D22-691179E35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2290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9" name="Picture 58" descr="A blurry image of a website&#10;&#10;Description automatically generated">
            <a:extLst>
              <a:ext uri="{FF2B5EF4-FFF2-40B4-BE49-F238E27FC236}">
                <a16:creationId xmlns:a16="http://schemas.microsoft.com/office/drawing/2014/main" id="{B7A74F58-D7F4-7FE5-78B1-DD7BAB4A1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319" y="3814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0" name="Picture 59" descr="A blurry image of a website&#10;&#10;Description automatically generated">
            <a:extLst>
              <a:ext uri="{FF2B5EF4-FFF2-40B4-BE49-F238E27FC236}">
                <a16:creationId xmlns:a16="http://schemas.microsoft.com/office/drawing/2014/main" id="{50D56E6D-FA2A-22EA-0091-18959DB8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730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1" name="Picture 60" descr="A blurry image of a website&#10;&#10;Description automatically generated">
            <a:extLst>
              <a:ext uri="{FF2B5EF4-FFF2-40B4-BE49-F238E27FC236}">
                <a16:creationId xmlns:a16="http://schemas.microsoft.com/office/drawing/2014/main" id="{B98D4229-078E-1C1A-A833-4F490399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4" y="2608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2" name="Picture 61" descr="A blurry image of a website&#10;&#10;Description automatically generated">
            <a:extLst>
              <a:ext uri="{FF2B5EF4-FFF2-40B4-BE49-F238E27FC236}">
                <a16:creationId xmlns:a16="http://schemas.microsoft.com/office/drawing/2014/main" id="{A17AB829-5B06-D7DA-1BCD-676825E3C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7" y="292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3" name="Picture 62" descr="A blurry image of a website&#10;&#10;Description automatically generated">
            <a:extLst>
              <a:ext uri="{FF2B5EF4-FFF2-40B4-BE49-F238E27FC236}">
                <a16:creationId xmlns:a16="http://schemas.microsoft.com/office/drawing/2014/main" id="{F7161583-E474-4D97-CE46-A56D2D12C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79" y="511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8" name="Picture 127" descr="A blurry image of a website&#10;&#10;Description automatically generated">
            <a:extLst>
              <a:ext uri="{FF2B5EF4-FFF2-40B4-BE49-F238E27FC236}">
                <a16:creationId xmlns:a16="http://schemas.microsoft.com/office/drawing/2014/main" id="{44DC2357-BA64-A9D2-F4EB-C0CC7EC9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4" y="8419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9" name="Picture 128" descr="A blurry image of a website&#10;&#10;Description automatically generated">
            <a:extLst>
              <a:ext uri="{FF2B5EF4-FFF2-40B4-BE49-F238E27FC236}">
                <a16:creationId xmlns:a16="http://schemas.microsoft.com/office/drawing/2014/main" id="{90EABE55-3834-8D0A-A994-55A16A8C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7976" y="1003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0" name="Picture 129" descr="A blurry image of a website&#10;&#10;Description automatically generated">
            <a:extLst>
              <a:ext uri="{FF2B5EF4-FFF2-40B4-BE49-F238E27FC236}">
                <a16:creationId xmlns:a16="http://schemas.microsoft.com/office/drawing/2014/main" id="{870A9BDA-B644-613A-5C45-326AB70C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2352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1" name="Picture 130" descr="A blurry image of a website&#10;&#10;Description automatically generated">
            <a:extLst>
              <a:ext uri="{FF2B5EF4-FFF2-40B4-BE49-F238E27FC236}">
                <a16:creationId xmlns:a16="http://schemas.microsoft.com/office/drawing/2014/main" id="{89F0E486-43BB-7FE1-F123-60C8BD3F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64" y="23876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2" name="Picture 131" descr="A blurry image of a website&#10;&#10;Description automatically generated">
            <a:extLst>
              <a:ext uri="{FF2B5EF4-FFF2-40B4-BE49-F238E27FC236}">
                <a16:creationId xmlns:a16="http://schemas.microsoft.com/office/drawing/2014/main" id="{8FE956EA-6E7C-0FD7-B7D1-7563983A9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736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3" name="Picture 132" descr="A blurry image of a website&#10;&#10;Description automatically generated">
            <a:extLst>
              <a:ext uri="{FF2B5EF4-FFF2-40B4-BE49-F238E27FC236}">
                <a16:creationId xmlns:a16="http://schemas.microsoft.com/office/drawing/2014/main" id="{2FFF3A9A-B8F5-311D-352F-15FCE2D7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2670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4" name="Picture 133" descr="A blurry image of a website&#10;&#10;Description automatically generated">
            <a:extLst>
              <a:ext uri="{FF2B5EF4-FFF2-40B4-BE49-F238E27FC236}">
                <a16:creationId xmlns:a16="http://schemas.microsoft.com/office/drawing/2014/main" id="{B7C9942B-00D1-AD80-BDCF-69C025457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2298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5" name="Picture 134" descr="A blurry image of a website&#10;&#10;Description automatically generated">
            <a:extLst>
              <a:ext uri="{FF2B5EF4-FFF2-40B4-BE49-F238E27FC236}">
                <a16:creationId xmlns:a16="http://schemas.microsoft.com/office/drawing/2014/main" id="{E3A5FDBA-D0A9-AABE-55CF-D76AE9C5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4" y="2517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6" name="Picture 135" descr="A blurry image of a website&#10;&#10;Description automatically generated">
            <a:extLst>
              <a:ext uri="{FF2B5EF4-FFF2-40B4-BE49-F238E27FC236}">
                <a16:creationId xmlns:a16="http://schemas.microsoft.com/office/drawing/2014/main" id="{38AA6247-F392-D2B2-7AAB-B7F8BAB5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848169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7" name="Picture 136" descr="A blurry image of a website&#10;&#10;Description automatically generated">
            <a:extLst>
              <a:ext uri="{FF2B5EF4-FFF2-40B4-BE49-F238E27FC236}">
                <a16:creationId xmlns:a16="http://schemas.microsoft.com/office/drawing/2014/main" id="{FE8FF174-695D-3081-3407-3B0B1048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3821" y="3009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99041E10-4D20-6B18-D1B9-DA0B8DC7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9" name="Picture 138" descr="A blurry image of a website&#10;&#10;Description automatically generated">
            <a:extLst>
              <a:ext uri="{FF2B5EF4-FFF2-40B4-BE49-F238E27FC236}">
                <a16:creationId xmlns:a16="http://schemas.microsoft.com/office/drawing/2014/main" id="{45A46234-BB52-52A7-965E-2642B4C1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364" y="37013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21E3BAFD-761A-954C-093C-17B1786D4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1" name="Picture 140" descr="A blurry image of a website&#10;&#10;Description automatically generated">
            <a:extLst>
              <a:ext uri="{FF2B5EF4-FFF2-40B4-BE49-F238E27FC236}">
                <a16:creationId xmlns:a16="http://schemas.microsoft.com/office/drawing/2014/main" id="{D0FE4ADF-8FAC-3CA6-14FD-BC265EF7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5807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2" name="Picture 141" descr="A blurry image of a website&#10;&#10;Description automatically generated">
            <a:extLst>
              <a:ext uri="{FF2B5EF4-FFF2-40B4-BE49-F238E27FC236}">
                <a16:creationId xmlns:a16="http://schemas.microsoft.com/office/drawing/2014/main" id="{1633D40B-D420-A5B4-842C-BD41A5CF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2" y="3612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3" name="Picture 142" descr="A blurry image of a website&#10;&#10;Description automatically generated">
            <a:extLst>
              <a:ext uri="{FF2B5EF4-FFF2-40B4-BE49-F238E27FC236}">
                <a16:creationId xmlns:a16="http://schemas.microsoft.com/office/drawing/2014/main" id="{8150437D-E8C8-2DF1-8196-20C77A8F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3831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9604887B-22F8-8C06-A61C-CE1C5C48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5" name="Picture 144" descr="A blurry image of a website&#10;&#10;Description automatically generated">
            <a:extLst>
              <a:ext uri="{FF2B5EF4-FFF2-40B4-BE49-F238E27FC236}">
                <a16:creationId xmlns:a16="http://schemas.microsoft.com/office/drawing/2014/main" id="{79124FD4-2197-E741-7F60-4F652B8D3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021" y="4323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E9C5EE18-5117-ABC3-4840-346BEC0BA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79DB1889-1518-8B76-BFA0-7ED6E89B3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7848D08B-D20D-D278-8D83-A57FD45F9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9" name="Picture 148" descr="A blurry image of a website&#10;&#10;Description automatically generated">
            <a:extLst>
              <a:ext uri="{FF2B5EF4-FFF2-40B4-BE49-F238E27FC236}">
                <a16:creationId xmlns:a16="http://schemas.microsoft.com/office/drawing/2014/main" id="{57151C98-F575-E76E-7D6D-74BCE0F0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42639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0" name="Picture 149" descr="A blurry image of a website&#10;&#10;Description automatically generated">
            <a:extLst>
              <a:ext uri="{FF2B5EF4-FFF2-40B4-BE49-F238E27FC236}">
                <a16:creationId xmlns:a16="http://schemas.microsoft.com/office/drawing/2014/main" id="{DBECD56C-C84F-4DFE-BA6B-D8A40DAB2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88" y="4295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1" name="Picture 150" descr="A blurry image of a website&#10;&#10;Description automatically generated">
            <a:extLst>
              <a:ext uri="{FF2B5EF4-FFF2-40B4-BE49-F238E27FC236}">
                <a16:creationId xmlns:a16="http://schemas.microsoft.com/office/drawing/2014/main" id="{094FF626-609B-ECBE-2826-9EDDCAFB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060" y="4514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2" name="Picture 151" descr="A blurry image of a website&#10;&#10;Description automatically generated">
            <a:extLst>
              <a:ext uri="{FF2B5EF4-FFF2-40B4-BE49-F238E27FC236}">
                <a16:creationId xmlns:a16="http://schemas.microsoft.com/office/drawing/2014/main" id="{97CAB70F-BE38-77E3-86D2-A03EA376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484511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3" name="Picture 152" descr="A blurry image of a website&#10;&#10;Description automatically generated">
            <a:extLst>
              <a:ext uri="{FF2B5EF4-FFF2-40B4-BE49-F238E27FC236}">
                <a16:creationId xmlns:a16="http://schemas.microsoft.com/office/drawing/2014/main" id="{AD523B51-1111-CE0D-6C31-21B41A80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05" y="5006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CB2151BD-7E54-A6D6-9E33-9AD68CF8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9C4DE696-C20F-8C2C-E775-9AA4C4ED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FCA80B5D-BA01-AE79-C5EA-5870E3191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7" name="Picture 156" descr="A blurry image of a website&#10;&#10;Description automatically generated">
            <a:extLst>
              <a:ext uri="{FF2B5EF4-FFF2-40B4-BE49-F238E27FC236}">
                <a16:creationId xmlns:a16="http://schemas.microsoft.com/office/drawing/2014/main" id="{FBB9833F-6AE5-F0A3-1FCA-DEE538D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1068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8" name="Picture 157" descr="A blurry image of a website&#10;&#10;Description automatically generated">
            <a:extLst>
              <a:ext uri="{FF2B5EF4-FFF2-40B4-BE49-F238E27FC236}">
                <a16:creationId xmlns:a16="http://schemas.microsoft.com/office/drawing/2014/main" id="{2B6AD973-1504-0840-B068-12995339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99" y="3138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9" name="Picture 158" descr="A blurry image of a website&#10;&#10;Description automatically generated">
            <a:extLst>
              <a:ext uri="{FF2B5EF4-FFF2-40B4-BE49-F238E27FC236}">
                <a16:creationId xmlns:a16="http://schemas.microsoft.com/office/drawing/2014/main" id="{1E4B4ED9-6605-F68E-1073-CF0AB82C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71" y="3357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0" name="Picture 159" descr="A blurry image of a website&#10;&#10;Description automatically generated">
            <a:extLst>
              <a:ext uri="{FF2B5EF4-FFF2-40B4-BE49-F238E27FC236}">
                <a16:creationId xmlns:a16="http://schemas.microsoft.com/office/drawing/2014/main" id="{CA13CD58-361C-A323-F004-DE7225E5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68801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1" name="Picture 160" descr="A blurry image of a website&#10;&#10;Description automatically generated">
            <a:extLst>
              <a:ext uri="{FF2B5EF4-FFF2-40B4-BE49-F238E27FC236}">
                <a16:creationId xmlns:a16="http://schemas.microsoft.com/office/drawing/2014/main" id="{09FB66AD-038B-5C7F-F604-288F5585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16" y="3849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A6F03FB8-E623-87D3-AADB-A278AE36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035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3" name="Picture 162" descr="A blurry image of a website&#10;&#10;Description automatically generated">
            <a:extLst>
              <a:ext uri="{FF2B5EF4-FFF2-40B4-BE49-F238E27FC236}">
                <a16:creationId xmlns:a16="http://schemas.microsoft.com/office/drawing/2014/main" id="{4552E785-59FB-E830-FBCC-990665EB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82" y="21883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4" name="Picture 163" descr="A blurry image of a website&#10;&#10;Description automatically generated">
            <a:extLst>
              <a:ext uri="{FF2B5EF4-FFF2-40B4-BE49-F238E27FC236}">
                <a16:creationId xmlns:a16="http://schemas.microsoft.com/office/drawing/2014/main" id="{06BCC009-5501-1AC9-8EF8-5A63C740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53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5" name="Picture 164" descr="A blurry image of a website&#10;&#10;Description automatically generated">
            <a:extLst>
              <a:ext uri="{FF2B5EF4-FFF2-40B4-BE49-F238E27FC236}">
                <a16:creationId xmlns:a16="http://schemas.microsoft.com/office/drawing/2014/main" id="{C18DD049-9257-2119-D772-074643B4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06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6" name="Picture 165" descr="A blurry image of a website&#10;&#10;Description automatically generated">
            <a:extLst>
              <a:ext uri="{FF2B5EF4-FFF2-40B4-BE49-F238E27FC236}">
                <a16:creationId xmlns:a16="http://schemas.microsoft.com/office/drawing/2014/main" id="{B78398E5-5E4F-CADA-324A-D94DC2AE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908" y="2099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7" name="Picture 166" descr="A blurry image of a website&#10;&#10;Description automatically generated">
            <a:extLst>
              <a:ext uri="{FF2B5EF4-FFF2-40B4-BE49-F238E27FC236}">
                <a16:creationId xmlns:a16="http://schemas.microsoft.com/office/drawing/2014/main" id="{45AEE041-110A-877F-3B18-7F37D696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480" y="2318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8" name="Picture 167" descr="A blurry image of a website&#10;&#10;Description automatically generated">
            <a:extLst>
              <a:ext uri="{FF2B5EF4-FFF2-40B4-BE49-F238E27FC236}">
                <a16:creationId xmlns:a16="http://schemas.microsoft.com/office/drawing/2014/main" id="{EA0789A9-F76E-F7D9-207D-F8C9BB02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6488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9" name="Picture 168" descr="A blurry image of a website&#10;&#10;Description automatically generated">
            <a:extLst>
              <a:ext uri="{FF2B5EF4-FFF2-40B4-BE49-F238E27FC236}">
                <a16:creationId xmlns:a16="http://schemas.microsoft.com/office/drawing/2014/main" id="{96E8FAF7-9977-099F-E9FA-851BED0ED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25" y="2810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1" name="Picture 170" descr="A blurry image of a website&#10;&#10;Description automatically generated">
            <a:extLst>
              <a:ext uri="{FF2B5EF4-FFF2-40B4-BE49-F238E27FC236}">
                <a16:creationId xmlns:a16="http://schemas.microsoft.com/office/drawing/2014/main" id="{D769DDF1-03D9-F5DE-B71F-1C1E0C2F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9967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2" name="Picture 171" descr="A blurry image of a website&#10;&#10;Description automatically generated">
            <a:extLst>
              <a:ext uri="{FF2B5EF4-FFF2-40B4-BE49-F238E27FC236}">
                <a16:creationId xmlns:a16="http://schemas.microsoft.com/office/drawing/2014/main" id="{507911DD-3F15-199A-6430-E6345A51B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91" y="11491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3" name="Picture 172" descr="A blurry image of a website&#10;&#10;Description automatically generated">
            <a:extLst>
              <a:ext uri="{FF2B5EF4-FFF2-40B4-BE49-F238E27FC236}">
                <a16:creationId xmlns:a16="http://schemas.microsoft.com/office/drawing/2014/main" id="{3B555324-67E6-769E-7F94-DDCEFDA1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1498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4" name="Picture 173" descr="A blurry image of a website&#10;&#10;Description automatically generated">
            <a:extLst>
              <a:ext uri="{FF2B5EF4-FFF2-40B4-BE49-F238E27FC236}">
                <a16:creationId xmlns:a16="http://schemas.microsoft.com/office/drawing/2014/main" id="{AAB5FF45-2876-7ED3-CF01-19EE7CBC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04" y="10285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5" name="Picture 174" descr="A blurry image of a website&#10;&#10;Description automatically generated">
            <a:extLst>
              <a:ext uri="{FF2B5EF4-FFF2-40B4-BE49-F238E27FC236}">
                <a16:creationId xmlns:a16="http://schemas.microsoft.com/office/drawing/2014/main" id="{EE21485B-DDF7-3202-048E-8098B0D1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217" y="1060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6" name="Picture 175" descr="A blurry image of a website&#10;&#10;Description automatically generated">
            <a:extLst>
              <a:ext uri="{FF2B5EF4-FFF2-40B4-BE49-F238E27FC236}">
                <a16:creationId xmlns:a16="http://schemas.microsoft.com/office/drawing/2014/main" id="{42D953F3-3655-960F-9246-36EE0AE8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89" y="1279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7" name="Picture 176" descr="A blurry image of a website&#10;&#10;Description automatically generated">
            <a:extLst>
              <a:ext uri="{FF2B5EF4-FFF2-40B4-BE49-F238E27FC236}">
                <a16:creationId xmlns:a16="http://schemas.microsoft.com/office/drawing/2014/main" id="{56898D2B-91A6-8D32-0BBD-557052BCC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04" y="160967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8" name="Picture 177" descr="A blurry image of a website&#10;&#10;Description automatically generated">
            <a:extLst>
              <a:ext uri="{FF2B5EF4-FFF2-40B4-BE49-F238E27FC236}">
                <a16:creationId xmlns:a16="http://schemas.microsoft.com/office/drawing/2014/main" id="{B63C1C82-44D6-7E81-B07B-12DDCEB1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734" y="1771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8873F755-9282-F4A6-685D-455147826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1A857074-6779-488C-EF94-7A17BE60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1" name="Picture 180" descr="A blurry image of a website&#10;&#10;Description automatically generated">
            <a:extLst>
              <a:ext uri="{FF2B5EF4-FFF2-40B4-BE49-F238E27FC236}">
                <a16:creationId xmlns:a16="http://schemas.microsoft.com/office/drawing/2014/main" id="{3B9834C9-7348-DE19-26AB-C4E5B704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459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2" name="Picture 181" descr="A blurry image of a website&#10;&#10;Description automatically generated">
            <a:extLst>
              <a:ext uri="{FF2B5EF4-FFF2-40B4-BE49-F238E27FC236}">
                <a16:creationId xmlns:a16="http://schemas.microsoft.com/office/drawing/2014/main" id="{635795FF-18FD-42D1-AE3C-CFE11593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-106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3" name="Picture 182" descr="A blurry image of a website&#10;&#10;Description automatically generated">
            <a:extLst>
              <a:ext uri="{FF2B5EF4-FFF2-40B4-BE49-F238E27FC236}">
                <a16:creationId xmlns:a16="http://schemas.microsoft.com/office/drawing/2014/main" id="{26897544-C758-C84C-203A-88D8282BC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21940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4" name="Picture 183" descr="A blurry image of a website&#10;&#10;Description automatically generated">
            <a:extLst>
              <a:ext uri="{FF2B5EF4-FFF2-40B4-BE49-F238E27FC236}">
                <a16:creationId xmlns:a16="http://schemas.microsoft.com/office/drawing/2014/main" id="{1101A4C3-0AE2-7B0A-21D1-3AEB96ED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98" y="240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5" name="Picture 184" descr="A blurry image of a website&#10;&#10;Description automatically generated">
            <a:extLst>
              <a:ext uri="{FF2B5EF4-FFF2-40B4-BE49-F238E27FC236}">
                <a16:creationId xmlns:a16="http://schemas.microsoft.com/office/drawing/2014/main" id="{FB650FD3-54A0-99E6-AAE5-7B641A8CA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57050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6" name="Picture 185" descr="A blurry image of a website&#10;&#10;Description automatically generated">
            <a:extLst>
              <a:ext uri="{FF2B5EF4-FFF2-40B4-BE49-F238E27FC236}">
                <a16:creationId xmlns:a16="http://schemas.microsoft.com/office/drawing/2014/main" id="{FB897B13-C695-159A-1B6B-FEC03BBF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43" y="732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08EE01F-7545-14B8-980F-CE20A471B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</p:spTree>
    <p:extLst>
      <p:ext uri="{BB962C8B-B14F-4D97-AF65-F5344CB8AC3E}">
        <p14:creationId xmlns:p14="http://schemas.microsoft.com/office/powerpoint/2010/main" val="1464579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153FDA-51B9-6C3A-7635-D32B179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CA558A0A-F3BA-19DB-643A-CFFC5A52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24812CA-B71C-BED6-66DD-B419BBD2E6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18EACAED-69C4-F6AE-6460-EF0D86DA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B9DDB5E9-D86B-94BC-533E-14329A761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D1B20C61-1FBD-C6E6-E627-51608DE3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7ABCCF10-39CF-CC38-3BD1-34CA00EB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0BB0AE81-70EB-FA66-2961-AA14718FD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BC2FE13F-C906-A5BB-F3F4-419C1A1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F25BB067-047C-F41B-131A-5605FFBE0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1DF46937-344E-87F8-2EF6-771460CA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0DA4D4B2-5125-FCF5-4D86-FDE87CC4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A154198B-29C3-BA6F-851D-EDD81C403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99A80456-8FBC-62EA-5AA5-3E6F95D1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B18E6469-6AF5-D4E0-9BE6-7E4EFC65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08C520BF-3CFF-2550-91F4-201743236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F86FA9C9-EAA6-961F-DEBB-ED9D041F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B56A8086-0EAA-9835-260C-E663568D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F0BC2DC7-A775-52B8-0232-1CFE8062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ADFBD1CD-9769-8969-385E-A6E1F15D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6B13B74C-44B3-BD54-B3EC-C9D4F41D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A2308362-BF81-4BC3-4470-5A205FAF8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7EDBAB71-6E77-2D46-13BE-8E62D0CD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63B9AA5B-8ACF-5483-9F90-E39215E9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99A57688-C29B-5845-D7AD-C5D0C1AF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7139B8A0-719B-7F5C-71C2-B5BA3C75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AC53D9C1-F051-8649-493A-2D93AF55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E5889C4A-E0CE-D19D-5DC5-3C348E8C1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1CFB9729-7044-DE24-DEA5-E9AF9544D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AABCE431-AD02-6DE6-1280-BC8AF515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251D7A09-339A-EBCB-2376-6FB1821C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2F5D3030-25D9-923E-BD2B-DF604364C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EB3C429C-D5D6-A4B2-AB5B-C02018265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33260F81-9662-EAD9-01D3-3E9F3861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F98BAE32-E913-0101-A8C4-C99E13411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DD70FA3E-3174-80EF-D311-6E8C663F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7DC2B747-08DC-D083-CBA7-3075DE4D7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C87D3435-E13C-DA0D-1312-0CF05B5F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2C6BFCBB-DE35-AE32-1593-E055B09C7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42C5E614-FC4E-079A-1016-8C98BD34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32D72964-7A89-85C6-9F45-5E5FCCA5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7" name="Picture 46" descr="A blurry image of a website&#10;&#10;Description automatically generated">
            <a:extLst>
              <a:ext uri="{FF2B5EF4-FFF2-40B4-BE49-F238E27FC236}">
                <a16:creationId xmlns:a16="http://schemas.microsoft.com/office/drawing/2014/main" id="{CFE8F2FC-9956-1CCD-D3BC-55ADC7AC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45" y="2037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D588434D-80BA-2016-CC99-2E87AADD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9" name="Picture 48" descr="A blurry image of a website&#10;&#10;Description automatically generated">
            <a:extLst>
              <a:ext uri="{FF2B5EF4-FFF2-40B4-BE49-F238E27FC236}">
                <a16:creationId xmlns:a16="http://schemas.microsoft.com/office/drawing/2014/main" id="{F4B53DBD-352B-E14F-49FB-502375FC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0" y="2529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A5833844-2386-E909-5FB2-7EBE5FE6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CC2ADC08-F6B5-BEC8-92BB-8A60F9B1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2" name="Picture 51" descr="A blurry image of a website&#10;&#10;Description automatically generated">
            <a:extLst>
              <a:ext uri="{FF2B5EF4-FFF2-40B4-BE49-F238E27FC236}">
                <a16:creationId xmlns:a16="http://schemas.microsoft.com/office/drawing/2014/main" id="{23B7825D-5980-F65D-9519-ACC4F143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1493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D6BDD5A0-25AF-E80B-B885-8680B799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4" name="Picture 53" descr="A blurry image of a website&#10;&#10;Description automatically generated">
            <a:extLst>
              <a:ext uri="{FF2B5EF4-FFF2-40B4-BE49-F238E27FC236}">
                <a16:creationId xmlns:a16="http://schemas.microsoft.com/office/drawing/2014/main" id="{12BC3697-21AD-03FC-6670-0BE39222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5" name="Picture 54" descr="A blurry image of a website&#10;&#10;Description automatically generated">
            <a:extLst>
              <a:ext uri="{FF2B5EF4-FFF2-40B4-BE49-F238E27FC236}">
                <a16:creationId xmlns:a16="http://schemas.microsoft.com/office/drawing/2014/main" id="{6D7BCFD9-0842-5AD8-92F1-2E2C40FA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2" y="1274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6" name="Picture 55" descr="A blurry image of a website&#10;&#10;Description automatically generated">
            <a:extLst>
              <a:ext uri="{FF2B5EF4-FFF2-40B4-BE49-F238E27FC236}">
                <a16:creationId xmlns:a16="http://schemas.microsoft.com/office/drawing/2014/main" id="{AA41F39B-C9C4-39F9-DD23-5DBF13BF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39" y="28782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8" name="Picture 57" descr="A blurry image of a website&#10;&#10;Description automatically generated">
            <a:extLst>
              <a:ext uri="{FF2B5EF4-FFF2-40B4-BE49-F238E27FC236}">
                <a16:creationId xmlns:a16="http://schemas.microsoft.com/office/drawing/2014/main" id="{A0166ED8-861E-55F1-A736-E7ADC67A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2290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9" name="Picture 58" descr="A blurry image of a website&#10;&#10;Description automatically generated">
            <a:extLst>
              <a:ext uri="{FF2B5EF4-FFF2-40B4-BE49-F238E27FC236}">
                <a16:creationId xmlns:a16="http://schemas.microsoft.com/office/drawing/2014/main" id="{FA85B4C4-552A-CBBC-8355-3933345F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319" y="3814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0" name="Picture 59" descr="A blurry image of a website&#10;&#10;Description automatically generated">
            <a:extLst>
              <a:ext uri="{FF2B5EF4-FFF2-40B4-BE49-F238E27FC236}">
                <a16:creationId xmlns:a16="http://schemas.microsoft.com/office/drawing/2014/main" id="{BF09F1F0-35B5-8B07-4A16-0B970F49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719" y="730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2" name="Picture 61" descr="A blurry image of a website&#10;&#10;Description automatically generated">
            <a:extLst>
              <a:ext uri="{FF2B5EF4-FFF2-40B4-BE49-F238E27FC236}">
                <a16:creationId xmlns:a16="http://schemas.microsoft.com/office/drawing/2014/main" id="{18CC07FA-B2DA-5DBA-E6BB-F19B91C8B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7" y="29263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0" name="Picture 129" descr="A blurry image of a website&#10;&#10;Description automatically generated">
            <a:extLst>
              <a:ext uri="{FF2B5EF4-FFF2-40B4-BE49-F238E27FC236}">
                <a16:creationId xmlns:a16="http://schemas.microsoft.com/office/drawing/2014/main" id="{3431EC12-D7E7-BDB6-F495-C1E53A54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2352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1" name="Picture 130" descr="A blurry image of a website&#10;&#10;Description automatically generated">
            <a:extLst>
              <a:ext uri="{FF2B5EF4-FFF2-40B4-BE49-F238E27FC236}">
                <a16:creationId xmlns:a16="http://schemas.microsoft.com/office/drawing/2014/main" id="{7446E056-C4E5-709E-008F-18934E864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64" y="23876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2" name="Picture 131" descr="A blurry image of a website&#10;&#10;Description automatically generated">
            <a:extLst>
              <a:ext uri="{FF2B5EF4-FFF2-40B4-BE49-F238E27FC236}">
                <a16:creationId xmlns:a16="http://schemas.microsoft.com/office/drawing/2014/main" id="{0D240571-93B4-AE8B-7B93-94628658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736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3" name="Picture 132" descr="A blurry image of a website&#10;&#10;Description automatically generated">
            <a:extLst>
              <a:ext uri="{FF2B5EF4-FFF2-40B4-BE49-F238E27FC236}">
                <a16:creationId xmlns:a16="http://schemas.microsoft.com/office/drawing/2014/main" id="{6CE1234C-E737-58A2-7045-E8B3936A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2670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4" name="Picture 133" descr="A blurry image of a website&#10;&#10;Description automatically generated">
            <a:extLst>
              <a:ext uri="{FF2B5EF4-FFF2-40B4-BE49-F238E27FC236}">
                <a16:creationId xmlns:a16="http://schemas.microsoft.com/office/drawing/2014/main" id="{EBA89FC1-777B-E6D0-F388-28816AD2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22988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6" name="Picture 135" descr="A blurry image of a website&#10;&#10;Description automatically generated">
            <a:extLst>
              <a:ext uri="{FF2B5EF4-FFF2-40B4-BE49-F238E27FC236}">
                <a16:creationId xmlns:a16="http://schemas.microsoft.com/office/drawing/2014/main" id="{0ECB699B-7401-28D1-C569-E800C8BB4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848169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DC4089D0-5648-A4B1-8EB6-61990F0AF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9" name="Picture 138" descr="A blurry image of a website&#10;&#10;Description automatically generated">
            <a:extLst>
              <a:ext uri="{FF2B5EF4-FFF2-40B4-BE49-F238E27FC236}">
                <a16:creationId xmlns:a16="http://schemas.microsoft.com/office/drawing/2014/main" id="{624985CF-AEDD-C158-B236-83F381355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364" y="37013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F6184EEA-7897-74E6-D2DF-90FF19412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1" name="Picture 140" descr="A blurry image of a website&#10;&#10;Description automatically generated">
            <a:extLst>
              <a:ext uri="{FF2B5EF4-FFF2-40B4-BE49-F238E27FC236}">
                <a16:creationId xmlns:a16="http://schemas.microsoft.com/office/drawing/2014/main" id="{E6E3F2F8-B778-659E-AE94-5D9AF9F85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5807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2" name="Picture 141" descr="A blurry image of a website&#10;&#10;Description automatically generated">
            <a:extLst>
              <a:ext uri="{FF2B5EF4-FFF2-40B4-BE49-F238E27FC236}">
                <a16:creationId xmlns:a16="http://schemas.microsoft.com/office/drawing/2014/main" id="{15DE6645-11AF-1F74-F255-A58528C4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2" y="3612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19A6B509-D70D-7F78-C78C-4A204E1D0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5" name="Picture 144" descr="A blurry image of a website&#10;&#10;Description automatically generated">
            <a:extLst>
              <a:ext uri="{FF2B5EF4-FFF2-40B4-BE49-F238E27FC236}">
                <a16:creationId xmlns:a16="http://schemas.microsoft.com/office/drawing/2014/main" id="{B31CB0C1-238F-AB69-139E-48441EF6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0021" y="4323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D16CFB79-102A-8173-14F4-9DD0FFB3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478A2895-FB83-D470-D117-3B24D31D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7D7900FC-D205-E0FA-F3FF-3597AA05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9" name="Picture 148" descr="A blurry image of a website&#10;&#10;Description automatically generated">
            <a:extLst>
              <a:ext uri="{FF2B5EF4-FFF2-40B4-BE49-F238E27FC236}">
                <a16:creationId xmlns:a16="http://schemas.microsoft.com/office/drawing/2014/main" id="{36BF44B9-6171-513D-80CB-1A9239DE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42639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0" name="Picture 149" descr="A blurry image of a website&#10;&#10;Description automatically generated">
            <a:extLst>
              <a:ext uri="{FF2B5EF4-FFF2-40B4-BE49-F238E27FC236}">
                <a16:creationId xmlns:a16="http://schemas.microsoft.com/office/drawing/2014/main" id="{FA9ED473-C812-237D-0AAD-260146FA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88" y="4295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1" name="Picture 150" descr="A blurry image of a website&#10;&#10;Description automatically generated">
            <a:extLst>
              <a:ext uri="{FF2B5EF4-FFF2-40B4-BE49-F238E27FC236}">
                <a16:creationId xmlns:a16="http://schemas.microsoft.com/office/drawing/2014/main" id="{A0F23439-5B02-180B-97D5-D30E44FEE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662" y="408621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3" name="Picture 152" descr="A blurry image of a website&#10;&#10;Description automatically generated">
            <a:extLst>
              <a:ext uri="{FF2B5EF4-FFF2-40B4-BE49-F238E27FC236}">
                <a16:creationId xmlns:a16="http://schemas.microsoft.com/office/drawing/2014/main" id="{6ABFFF30-4FC2-6EE6-B536-E5D95522B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05" y="5006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14A8F22B-9E69-A785-2029-716648C1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0AB0E251-1EE9-1EFD-61B4-E7B43BC9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59532458-A62F-F893-A602-EEFA106DD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7" name="Picture 156" descr="A blurry image of a website&#10;&#10;Description automatically generated">
            <a:extLst>
              <a:ext uri="{FF2B5EF4-FFF2-40B4-BE49-F238E27FC236}">
                <a16:creationId xmlns:a16="http://schemas.microsoft.com/office/drawing/2014/main" id="{F0D5908E-18A6-CD53-4FC1-C9084C982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1068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8" name="Picture 157" descr="A blurry image of a website&#10;&#10;Description automatically generated">
            <a:extLst>
              <a:ext uri="{FF2B5EF4-FFF2-40B4-BE49-F238E27FC236}">
                <a16:creationId xmlns:a16="http://schemas.microsoft.com/office/drawing/2014/main" id="{AD9D166E-5C50-BE24-5191-90BBC857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99" y="3138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9" name="Picture 158" descr="A blurry image of a website&#10;&#10;Description automatically generated">
            <a:extLst>
              <a:ext uri="{FF2B5EF4-FFF2-40B4-BE49-F238E27FC236}">
                <a16:creationId xmlns:a16="http://schemas.microsoft.com/office/drawing/2014/main" id="{8A0BC0CC-6630-8960-80C1-3369D7289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71" y="3357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0" name="Picture 159" descr="A blurry image of a website&#10;&#10;Description automatically generated">
            <a:extLst>
              <a:ext uri="{FF2B5EF4-FFF2-40B4-BE49-F238E27FC236}">
                <a16:creationId xmlns:a16="http://schemas.microsoft.com/office/drawing/2014/main" id="{4228A35E-30A2-BD37-E9D4-52940EE7C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68801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16AA14C3-18EB-D308-8129-3999F303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035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3" name="Picture 162" descr="A blurry image of a website&#10;&#10;Description automatically generated">
            <a:extLst>
              <a:ext uri="{FF2B5EF4-FFF2-40B4-BE49-F238E27FC236}">
                <a16:creationId xmlns:a16="http://schemas.microsoft.com/office/drawing/2014/main" id="{C14A1297-9E57-168F-2BA4-9E5C56C82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82" y="21883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4" name="Picture 163" descr="A blurry image of a website&#10;&#10;Description automatically generated">
            <a:extLst>
              <a:ext uri="{FF2B5EF4-FFF2-40B4-BE49-F238E27FC236}">
                <a16:creationId xmlns:a16="http://schemas.microsoft.com/office/drawing/2014/main" id="{79BF03A1-C642-7550-5AFC-EEAEC34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53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5" name="Picture 164" descr="A blurry image of a website&#10;&#10;Description automatically generated">
            <a:extLst>
              <a:ext uri="{FF2B5EF4-FFF2-40B4-BE49-F238E27FC236}">
                <a16:creationId xmlns:a16="http://schemas.microsoft.com/office/drawing/2014/main" id="{181415F5-538F-4976-560A-8B146889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06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6" name="Picture 165" descr="A blurry image of a website&#10;&#10;Description automatically generated">
            <a:extLst>
              <a:ext uri="{FF2B5EF4-FFF2-40B4-BE49-F238E27FC236}">
                <a16:creationId xmlns:a16="http://schemas.microsoft.com/office/drawing/2014/main" id="{5015447A-F3BD-495E-8B3B-288D1756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908" y="2099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7" name="Picture 166" descr="A blurry image of a website&#10;&#10;Description automatically generated">
            <a:extLst>
              <a:ext uri="{FF2B5EF4-FFF2-40B4-BE49-F238E27FC236}">
                <a16:creationId xmlns:a16="http://schemas.microsoft.com/office/drawing/2014/main" id="{FF6E3073-97FA-6988-AB9A-80BB2232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480" y="2318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8" name="Picture 167" descr="A blurry image of a website&#10;&#10;Description automatically generated">
            <a:extLst>
              <a:ext uri="{FF2B5EF4-FFF2-40B4-BE49-F238E27FC236}">
                <a16:creationId xmlns:a16="http://schemas.microsoft.com/office/drawing/2014/main" id="{8050D617-B732-78D9-08D9-6A019688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95" y="26488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9" name="Picture 168" descr="A blurry image of a website&#10;&#10;Description automatically generated">
            <a:extLst>
              <a:ext uri="{FF2B5EF4-FFF2-40B4-BE49-F238E27FC236}">
                <a16:creationId xmlns:a16="http://schemas.microsoft.com/office/drawing/2014/main" id="{807C2700-97C4-78D9-AD38-463A45CD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25" y="2810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1" name="Picture 170" descr="A blurry image of a website&#10;&#10;Description automatically generated">
            <a:extLst>
              <a:ext uri="{FF2B5EF4-FFF2-40B4-BE49-F238E27FC236}">
                <a16:creationId xmlns:a16="http://schemas.microsoft.com/office/drawing/2014/main" id="{1DA099B1-77B5-B2D6-918D-BB236A0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9967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2" name="Picture 171" descr="A blurry image of a website&#10;&#10;Description automatically generated">
            <a:extLst>
              <a:ext uri="{FF2B5EF4-FFF2-40B4-BE49-F238E27FC236}">
                <a16:creationId xmlns:a16="http://schemas.microsoft.com/office/drawing/2014/main" id="{0D2F6340-694A-CCBD-7B30-EA86A936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91" y="11491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3" name="Picture 172" descr="A blurry image of a website&#10;&#10;Description automatically generated">
            <a:extLst>
              <a:ext uri="{FF2B5EF4-FFF2-40B4-BE49-F238E27FC236}">
                <a16:creationId xmlns:a16="http://schemas.microsoft.com/office/drawing/2014/main" id="{0EA319E2-C500-8113-11D9-649BFB18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1498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4" name="Picture 173" descr="A blurry image of a website&#10;&#10;Description automatically generated">
            <a:extLst>
              <a:ext uri="{FF2B5EF4-FFF2-40B4-BE49-F238E27FC236}">
                <a16:creationId xmlns:a16="http://schemas.microsoft.com/office/drawing/2014/main" id="{00C15D10-C1B2-0353-BC87-ED12C5CA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04" y="10285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5" name="Picture 174" descr="A blurry image of a website&#10;&#10;Description automatically generated">
            <a:extLst>
              <a:ext uri="{FF2B5EF4-FFF2-40B4-BE49-F238E27FC236}">
                <a16:creationId xmlns:a16="http://schemas.microsoft.com/office/drawing/2014/main" id="{32CF9359-2868-4BE6-8A4A-1B43766C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217" y="10603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6" name="Picture 175" descr="A blurry image of a website&#10;&#10;Description automatically generated">
            <a:extLst>
              <a:ext uri="{FF2B5EF4-FFF2-40B4-BE49-F238E27FC236}">
                <a16:creationId xmlns:a16="http://schemas.microsoft.com/office/drawing/2014/main" id="{498A0F09-4C1F-B40D-6D82-781E6C51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25925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7" name="Picture 176" descr="A blurry image of a website&#10;&#10;Description automatically generated">
            <a:extLst>
              <a:ext uri="{FF2B5EF4-FFF2-40B4-BE49-F238E27FC236}">
                <a16:creationId xmlns:a16="http://schemas.microsoft.com/office/drawing/2014/main" id="{02D64A4B-5D93-3016-DF55-121E85CB4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39" y="185299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30B0868D-2180-D5CB-8AC6-1C405C250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8A6BBFD8-D22B-E44D-331C-BA673025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1" name="Picture 180" descr="A blurry image of a website&#10;&#10;Description automatically generated">
            <a:extLst>
              <a:ext uri="{FF2B5EF4-FFF2-40B4-BE49-F238E27FC236}">
                <a16:creationId xmlns:a16="http://schemas.microsoft.com/office/drawing/2014/main" id="{97230F35-F045-5A84-DD3A-26829C9D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459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2" name="Picture 181" descr="A blurry image of a website&#10;&#10;Description automatically generated">
            <a:extLst>
              <a:ext uri="{FF2B5EF4-FFF2-40B4-BE49-F238E27FC236}">
                <a16:creationId xmlns:a16="http://schemas.microsoft.com/office/drawing/2014/main" id="{F6F887FB-049C-654A-D78E-97D2D717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-106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4" name="Picture 183" descr="A blurry image of a website&#10;&#10;Description automatically generated">
            <a:extLst>
              <a:ext uri="{FF2B5EF4-FFF2-40B4-BE49-F238E27FC236}">
                <a16:creationId xmlns:a16="http://schemas.microsoft.com/office/drawing/2014/main" id="{968311AE-B8EA-59D2-C8A4-97647B4E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98" y="2401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5" name="Picture 184" descr="A blurry image of a website&#10;&#10;Description automatically generated">
            <a:extLst>
              <a:ext uri="{FF2B5EF4-FFF2-40B4-BE49-F238E27FC236}">
                <a16:creationId xmlns:a16="http://schemas.microsoft.com/office/drawing/2014/main" id="{DA9DD405-5672-2F6C-36E8-2253B06B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13" y="57050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6" name="Picture 185" descr="A blurry image of a website&#10;&#10;Description automatically generated">
            <a:extLst>
              <a:ext uri="{FF2B5EF4-FFF2-40B4-BE49-F238E27FC236}">
                <a16:creationId xmlns:a16="http://schemas.microsoft.com/office/drawing/2014/main" id="{E4C5C6D8-F562-C1A7-216D-83E0AE46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515" y="138685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EDD6594-C9D1-F4FE-0042-B3499C949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8FB1E52-5264-59D2-6CF3-58ED6DA7A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724CE81-0743-4302-0E60-866FEC49B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AF95C35-2A9A-8F95-C5F6-9078815E4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543781E-90F1-CA3C-EA7D-84FFC9CEF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</p:spTree>
    <p:extLst>
      <p:ext uri="{BB962C8B-B14F-4D97-AF65-F5344CB8AC3E}">
        <p14:creationId xmlns:p14="http://schemas.microsoft.com/office/powerpoint/2010/main" val="18530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EA8926-CF36-0B82-ADAD-7050DFA2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D8FB316-F313-1545-DF41-1E8D20B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37ED23FE-A45B-5F30-F993-784448488D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4E94D32F-90F9-7CE0-9626-F76367812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6E38BA0F-AE81-44B4-5358-994A0AA5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99FAC5A1-B117-C6A1-7457-098CA05B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0EC7CFBA-BB56-58F0-CF3F-FD9AF08B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D06B7D74-B9DE-77A9-C400-30E4BBA3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D30DCF59-38BE-9228-6B1A-F6D432EE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D9ED73F6-DA1C-F2F6-6C6E-B1A40D87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7D11BC13-C63C-4219-3942-0E0AC056D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331F8E87-4825-06C2-C395-AAF4DB34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AF2193DA-4544-4BB7-1B5D-AC303F7C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4441DE49-BFBD-8F25-1C9D-67D5723C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CFAD1B8D-E311-48B7-94C6-329A36CE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F0A170AB-2571-B715-22A7-BB982135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0CAC36EC-06DD-AEEB-7767-A1511BF3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3AE76689-45BD-FEB3-DDD4-921DCB6D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54A75326-1135-A57B-0335-5CABFA70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9FD129FD-CF83-0FE7-8500-31A2B1DA6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BD1DD368-9D9D-FE2B-6AF5-985990C2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049D03B4-3792-4F21-5719-F796A9AE4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451E8DFE-773B-8562-D87A-DDEADE8A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4C1E680E-DCB9-990D-3EFA-97424645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6EA526DC-0517-EE2C-1476-34765391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102A6C9D-2EE4-506B-DC20-596A4351E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6A29DCCD-ABD7-95AE-9EC6-210FA6B05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19F85DB7-1152-EF40-470B-16AAB8E1E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EA831C4B-DC2F-622C-EDC1-2F420F9C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0B27F675-062E-0D00-8CD5-3B32E3EA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D5A17808-9111-7A75-F56A-61E3A19B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83480845-3876-FE48-BB31-69AA73A6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A89DB7EE-8183-1666-5DF5-185B614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E7742ECF-E08A-7AE7-1A0B-4AAE4915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C0141E22-6820-21F3-0721-0983A38AF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2E6FB6C7-D880-C223-3169-53D11F6D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41EC8E7F-82DB-850A-CE80-14318A7F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2A2BE317-8696-D926-C033-2728EE99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B1E66DD7-78DA-1917-C7C4-9BCFAD67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D7A487E1-C8F6-0526-DFD0-7A06CECD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18252E93-81F3-FB68-4BAF-1022FD2D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3AB617C7-3216-5C70-6BE1-89914C72B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9" name="Picture 48" descr="A blurry image of a website&#10;&#10;Description automatically generated">
            <a:extLst>
              <a:ext uri="{FF2B5EF4-FFF2-40B4-BE49-F238E27FC236}">
                <a16:creationId xmlns:a16="http://schemas.microsoft.com/office/drawing/2014/main" id="{24162F11-8361-86E8-C6C8-FC0DB20E7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0" y="2529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559DDFD3-0DC2-CAFF-DB7C-95C5BB47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4EC6A214-85DE-93A6-3495-3988DC682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D020481C-4691-A52D-5366-DA01B4DE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4" name="Picture 53" descr="A blurry image of a website&#10;&#10;Description automatically generated">
            <a:extLst>
              <a:ext uri="{FF2B5EF4-FFF2-40B4-BE49-F238E27FC236}">
                <a16:creationId xmlns:a16="http://schemas.microsoft.com/office/drawing/2014/main" id="{05A878B5-1E2B-D3D9-1CA3-57E1AE197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6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8" name="Picture 57" descr="A blurry image of a website&#10;&#10;Description automatically generated">
            <a:extLst>
              <a:ext uri="{FF2B5EF4-FFF2-40B4-BE49-F238E27FC236}">
                <a16:creationId xmlns:a16="http://schemas.microsoft.com/office/drawing/2014/main" id="{36164186-9448-287C-E54C-EB02DE5B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331" y="136131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9" name="Picture 58" descr="A blurry image of a website&#10;&#10;Description automatically generated">
            <a:extLst>
              <a:ext uri="{FF2B5EF4-FFF2-40B4-BE49-F238E27FC236}">
                <a16:creationId xmlns:a16="http://schemas.microsoft.com/office/drawing/2014/main" id="{B2CEB64C-C2F8-811C-FA09-23079769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74" y="136131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0" name="Picture 129" descr="A blurry image of a website&#10;&#10;Description automatically generated">
            <a:extLst>
              <a:ext uri="{FF2B5EF4-FFF2-40B4-BE49-F238E27FC236}">
                <a16:creationId xmlns:a16="http://schemas.microsoft.com/office/drawing/2014/main" id="{49F00AED-77D0-56A2-F4D0-C863487CE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564" y="22352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1" name="Picture 130" descr="A blurry image of a website&#10;&#10;Description automatically generated">
            <a:extLst>
              <a:ext uri="{FF2B5EF4-FFF2-40B4-BE49-F238E27FC236}">
                <a16:creationId xmlns:a16="http://schemas.microsoft.com/office/drawing/2014/main" id="{189135C4-E6D4-AB60-3255-C2601274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64" y="23876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3" name="Picture 132" descr="A blurry image of a website&#10;&#10;Description automatically generated">
            <a:extLst>
              <a:ext uri="{FF2B5EF4-FFF2-40B4-BE49-F238E27FC236}">
                <a16:creationId xmlns:a16="http://schemas.microsoft.com/office/drawing/2014/main" id="{706D34F9-2989-B3DC-9084-89BBB693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9" y="22670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10FF52CF-DF60-F7F0-C348-B7BCE5A7D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9" name="Picture 138" descr="A blurry image of a website&#10;&#10;Description automatically generated">
            <a:extLst>
              <a:ext uri="{FF2B5EF4-FFF2-40B4-BE49-F238E27FC236}">
                <a16:creationId xmlns:a16="http://schemas.microsoft.com/office/drawing/2014/main" id="{42732FC3-1FF4-C503-0FEA-D8086002A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364" y="37013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12564651-727A-C93E-61EB-FA6E730A6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EFBC7A01-6D88-F312-0FCE-0DAB1A586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8795360B-18FF-A2A8-99C5-1C6F4A26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C92F0A8F-D68E-3F54-3452-24CDD8D5E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737280CC-7267-FB4E-9FA9-C7615097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0" name="Picture 149" descr="A blurry image of a website&#10;&#10;Description automatically generated">
            <a:extLst>
              <a:ext uri="{FF2B5EF4-FFF2-40B4-BE49-F238E27FC236}">
                <a16:creationId xmlns:a16="http://schemas.microsoft.com/office/drawing/2014/main" id="{3C9BEB33-41E4-F0E5-4F2E-CEF75C0DD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88" y="4295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76F781F7-AAC0-776E-DED0-DC5130CF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DD0F5810-2E4C-D513-4009-DD21A8C92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245D7FBA-F6C2-C7C7-DF0A-377D5AAEA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7" name="Picture 156" descr="A blurry image of a website&#10;&#10;Description automatically generated">
            <a:extLst>
              <a:ext uri="{FF2B5EF4-FFF2-40B4-BE49-F238E27FC236}">
                <a16:creationId xmlns:a16="http://schemas.microsoft.com/office/drawing/2014/main" id="{4C449F18-99CF-B11D-B225-631B550D1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86" y="31068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8" name="Picture 157" descr="A blurry image of a website&#10;&#10;Description automatically generated">
            <a:extLst>
              <a:ext uri="{FF2B5EF4-FFF2-40B4-BE49-F238E27FC236}">
                <a16:creationId xmlns:a16="http://schemas.microsoft.com/office/drawing/2014/main" id="{94364A52-3FB0-EBA6-9D2F-E2AF2330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599" y="3138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9" name="Picture 158" descr="A blurry image of a website&#10;&#10;Description automatically generated">
            <a:extLst>
              <a:ext uri="{FF2B5EF4-FFF2-40B4-BE49-F238E27FC236}">
                <a16:creationId xmlns:a16="http://schemas.microsoft.com/office/drawing/2014/main" id="{A0FD4717-B875-8FC9-DB85-A11C146C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662" y="40989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4C525B67-344C-7E98-6138-99DD9DBFD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035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3" name="Picture 162" descr="A blurry image of a website&#10;&#10;Description automatically generated">
            <a:extLst>
              <a:ext uri="{FF2B5EF4-FFF2-40B4-BE49-F238E27FC236}">
                <a16:creationId xmlns:a16="http://schemas.microsoft.com/office/drawing/2014/main" id="{8897CE66-21C4-F2F5-AD84-4F77A205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82" y="21883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4" name="Picture 163" descr="A blurry image of a website&#10;&#10;Description automatically generated">
            <a:extLst>
              <a:ext uri="{FF2B5EF4-FFF2-40B4-BE49-F238E27FC236}">
                <a16:creationId xmlns:a16="http://schemas.microsoft.com/office/drawing/2014/main" id="{482DC54E-CBAE-37EA-F43C-1555BFDFE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53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7" name="Picture 166" descr="A blurry image of a website&#10;&#10;Description automatically generated">
            <a:extLst>
              <a:ext uri="{FF2B5EF4-FFF2-40B4-BE49-F238E27FC236}">
                <a16:creationId xmlns:a16="http://schemas.microsoft.com/office/drawing/2014/main" id="{C0F3DD49-AFDE-8D3F-67A9-F2B6F03D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29" y="3760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8" name="Picture 167" descr="A blurry image of a website&#10;&#10;Description automatically generated">
            <a:extLst>
              <a:ext uri="{FF2B5EF4-FFF2-40B4-BE49-F238E27FC236}">
                <a16:creationId xmlns:a16="http://schemas.microsoft.com/office/drawing/2014/main" id="{09C0EE27-F33F-FF14-8244-ACA734BC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271" y="185873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1" name="Picture 170" descr="A blurry image of a website&#10;&#10;Description automatically generated">
            <a:extLst>
              <a:ext uri="{FF2B5EF4-FFF2-40B4-BE49-F238E27FC236}">
                <a16:creationId xmlns:a16="http://schemas.microsoft.com/office/drawing/2014/main" id="{0FD0D5DB-0078-7EEC-A22B-032B6D8CB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91" y="9967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2" name="Picture 171" descr="A blurry image of a website&#10;&#10;Description automatically generated">
            <a:extLst>
              <a:ext uri="{FF2B5EF4-FFF2-40B4-BE49-F238E27FC236}">
                <a16:creationId xmlns:a16="http://schemas.microsoft.com/office/drawing/2014/main" id="{980F24DB-E3CF-C45D-1311-C22B1EFE9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64" y="13556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4" name="Picture 173" descr="A blurry image of a website&#10;&#10;Description automatically generated">
            <a:extLst>
              <a:ext uri="{FF2B5EF4-FFF2-40B4-BE49-F238E27FC236}">
                <a16:creationId xmlns:a16="http://schemas.microsoft.com/office/drawing/2014/main" id="{BFC913E0-DEAC-06B5-3A98-E5611684F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975" y="3221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9954C53C-9217-F05F-807C-452BBBBBF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F5165366-302D-1364-243D-85C00FE1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1" name="Picture 180" descr="A blurry image of a website&#10;&#10;Description automatically generated">
            <a:extLst>
              <a:ext uri="{FF2B5EF4-FFF2-40B4-BE49-F238E27FC236}">
                <a16:creationId xmlns:a16="http://schemas.microsoft.com/office/drawing/2014/main" id="{03D0FBF7-E76D-638D-0DD4-7894AF84B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826" y="54326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2" name="Picture 181" descr="A blurry image of a website&#10;&#10;Description automatically generated">
            <a:extLst>
              <a:ext uri="{FF2B5EF4-FFF2-40B4-BE49-F238E27FC236}">
                <a16:creationId xmlns:a16="http://schemas.microsoft.com/office/drawing/2014/main" id="{AE66E4C1-BFC2-86D2-90A7-7DF6909C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19" y="404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4" name="Picture 183" descr="A blurry image of a website&#10;&#10;Description automatically generated">
            <a:extLst>
              <a:ext uri="{FF2B5EF4-FFF2-40B4-BE49-F238E27FC236}">
                <a16:creationId xmlns:a16="http://schemas.microsoft.com/office/drawing/2014/main" id="{9CBA1DD5-C9BB-63D8-F6FD-47A8642D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019" y="404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1A021C-2B77-8888-9E1B-409F94A0C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DDF4061-3942-2FED-ED44-9B86AB1BB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E33088-487E-784F-2864-0EB668541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77D5AB-108F-8EC4-8512-6F939B7C0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B30EF86-2437-34D0-D2DA-9AFBD19D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1A0EB6F-D65B-B51D-459A-563C0E1A7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BB8C81-AE39-F903-B9B7-1D51B73AEA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52FD3D3-FB29-92EB-F0C8-075C1E68E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4D8C042-4494-20AC-4A6D-B65064EC7D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</p:spTree>
    <p:extLst>
      <p:ext uri="{BB962C8B-B14F-4D97-AF65-F5344CB8AC3E}">
        <p14:creationId xmlns:p14="http://schemas.microsoft.com/office/powerpoint/2010/main" val="34822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0855449D-32F0-1F0C-F72E-00DF637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77B73556-F705-717B-F03F-C099033D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14C8D8F7-ED34-8CFF-DAE1-455069F8D6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E0FC00F7-5D92-B0C0-EF47-694621E63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C10AEAF9-DDCE-CD00-5688-DED8206C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079834C1-DFFE-791E-4CBA-25254C5AA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76AA1BFE-08DD-A9D0-B084-BAD8F30F1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D6929B5E-55AC-1067-72E6-21E7A015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33BF169B-21C0-E2BD-09BB-E0E142A3B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651D1C8A-7839-B1EB-71F3-EB87EC16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69A517B3-1C03-6638-B0E6-562483381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12E794AE-7F02-6EEF-819D-5F21A1CCE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9C200D97-7E85-0031-76EE-D042AE86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02189F1C-ED20-843A-91DA-16C6F29A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54185483-21EF-B731-9E33-44E12B33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312FCD19-6CCF-F43A-CB25-49BCB3E2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F796566A-6250-D923-39EA-2DC3B5684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6509B24A-C76F-9B85-92F0-F20283C2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C267EA0B-FC52-4FF4-06C9-F26A416A4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F4BA8079-1AC4-2C41-D00E-81B4D6D3F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A97FA87E-B1CE-0829-5887-127EE6617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7F8023AD-988F-CB0B-2800-18740C8E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7D1355CE-B285-CD8F-4956-9667C914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30E471F7-9637-8F23-2376-417490AD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6D76E3C1-5CE1-F24A-B06F-6092EC75C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2F8D5128-6DD2-F2EA-8E24-EAFBE533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AFE4A713-173B-732A-241C-A6DDB956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A6C12AE1-57BE-9594-7C1F-B31F82670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69615CE3-1F4B-3114-F4DC-EED456298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E9D2ED33-4EEB-703E-1CD4-76DCE911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CC6685DB-93B2-549B-313A-701C9517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831C886E-02FF-59A2-E4DB-DD467E64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27667429-589A-310B-42C7-6EAD9703F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574859AF-ED11-E186-71A7-1207201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91FBF5E3-9147-9282-F39B-6BAA7BFE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E27E11ED-BC23-71B0-1CF4-82156512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72526DF8-D352-C749-1BA1-E1B33D6FD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C9EAB03F-EBB1-9173-D073-8D80470E8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AACAC0EB-9B82-CAA6-7B5E-F7C4A520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E70B9665-E351-E073-41BB-9CC6D50B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030115C3-4B0B-EB1A-0310-5EF3FA979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35752FB6-B805-5C70-6CC4-FA7AEB34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9" name="Picture 48" descr="A blurry image of a website&#10;&#10;Description automatically generated">
            <a:extLst>
              <a:ext uri="{FF2B5EF4-FFF2-40B4-BE49-F238E27FC236}">
                <a16:creationId xmlns:a16="http://schemas.microsoft.com/office/drawing/2014/main" id="{5BE130B0-A185-392F-8674-23C6DD07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663" y="41939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A8114249-D88B-4820-E143-8D114601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7737D050-D545-25FB-7D59-C8547CB1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FFADB4EA-2CFF-D3A0-153E-1BD0CDBA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4" name="Picture 53" descr="A blurry image of a website&#10;&#10;Description automatically generated">
            <a:extLst>
              <a:ext uri="{FF2B5EF4-FFF2-40B4-BE49-F238E27FC236}">
                <a16:creationId xmlns:a16="http://schemas.microsoft.com/office/drawing/2014/main" id="{A05C924C-3D9F-6E23-72DE-68464EC7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80" y="58129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0" name="Picture 129" descr="A blurry image of a website&#10;&#10;Description automatically generated">
            <a:extLst>
              <a:ext uri="{FF2B5EF4-FFF2-40B4-BE49-F238E27FC236}">
                <a16:creationId xmlns:a16="http://schemas.microsoft.com/office/drawing/2014/main" id="{8C517917-7F47-07A8-4CB1-5838FF84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31" y="41939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1" name="Picture 130" descr="A blurry image of a website&#10;&#10;Description automatically generated">
            <a:extLst>
              <a:ext uri="{FF2B5EF4-FFF2-40B4-BE49-F238E27FC236}">
                <a16:creationId xmlns:a16="http://schemas.microsoft.com/office/drawing/2014/main" id="{F1202D41-0962-10BF-503C-B350D7D21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625" y="408306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3" name="Picture 132" descr="A blurry image of a website&#10;&#10;Description automatically generated">
            <a:extLst>
              <a:ext uri="{FF2B5EF4-FFF2-40B4-BE49-F238E27FC236}">
                <a16:creationId xmlns:a16="http://schemas.microsoft.com/office/drawing/2014/main" id="{A3703B14-79C4-5F59-D1FF-9CB21785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46" y="43612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8B9954F2-A746-4A20-7489-CB595496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9" name="Picture 138" descr="A blurry image of a website&#10;&#10;Description automatically generated">
            <a:extLst>
              <a:ext uri="{FF2B5EF4-FFF2-40B4-BE49-F238E27FC236}">
                <a16:creationId xmlns:a16="http://schemas.microsoft.com/office/drawing/2014/main" id="{9C107927-7EB2-0B64-52D1-AA0C9849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67" y="556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DAEF532C-6696-CDD4-AA31-7FC64894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9D49A914-3543-E7E3-F2F9-62AE9B20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5885FA9A-13A0-1CF8-3C77-4E82D754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894FA621-DC87-E806-3634-ED6A9DDC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A574BB3D-335B-9183-D847-26B616BF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0" name="Picture 149" descr="A blurry image of a website&#10;&#10;Description automatically generated">
            <a:extLst>
              <a:ext uri="{FF2B5EF4-FFF2-40B4-BE49-F238E27FC236}">
                <a16:creationId xmlns:a16="http://schemas.microsoft.com/office/drawing/2014/main" id="{28F67344-E631-9848-ECD1-75A2646C0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377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B718722E-737C-9DDE-6774-801FBB49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9381044C-8DF2-3DF0-3D4D-74333D024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61D4FE29-F164-C7D8-32E8-C2FBAC64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7" name="Picture 156" descr="A blurry image of a website&#10;&#10;Description automatically generated">
            <a:extLst>
              <a:ext uri="{FF2B5EF4-FFF2-40B4-BE49-F238E27FC236}">
                <a16:creationId xmlns:a16="http://schemas.microsoft.com/office/drawing/2014/main" id="{1813EF81-FBE1-9827-820F-7B01B945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047" y="153029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8" name="Picture 157" descr="A blurry image of a website&#10;&#10;Description automatically generated">
            <a:extLst>
              <a:ext uri="{FF2B5EF4-FFF2-40B4-BE49-F238E27FC236}">
                <a16:creationId xmlns:a16="http://schemas.microsoft.com/office/drawing/2014/main" id="{278C397B-08E8-623B-0032-5D8A2703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370" y="2818889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65D4F8F1-99DC-0D67-B792-22DAD2FF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2" y="2035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3" name="Picture 162" descr="A blurry image of a website&#10;&#10;Description automatically generated">
            <a:extLst>
              <a:ext uri="{FF2B5EF4-FFF2-40B4-BE49-F238E27FC236}">
                <a16:creationId xmlns:a16="http://schemas.microsoft.com/office/drawing/2014/main" id="{17CE0549-E357-C9E8-B32D-7D2CBDE3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09" y="9579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4" name="Picture 163" descr="A blurry image of a website&#10;&#10;Description automatically generated">
            <a:extLst>
              <a:ext uri="{FF2B5EF4-FFF2-40B4-BE49-F238E27FC236}">
                <a16:creationId xmlns:a16="http://schemas.microsoft.com/office/drawing/2014/main" id="{35843C7D-D620-E10C-1EA2-7B08B975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019" y="2301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1" name="Picture 170" descr="A blurry image of a website&#10;&#10;Description automatically generated">
            <a:extLst>
              <a:ext uri="{FF2B5EF4-FFF2-40B4-BE49-F238E27FC236}">
                <a16:creationId xmlns:a16="http://schemas.microsoft.com/office/drawing/2014/main" id="{1AD63AB8-4E4F-26B8-FF1E-63D4D3C1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0" y="13515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97EC59B2-9BA2-2000-E81E-56894986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B2A200B2-F4EB-FF00-A0E7-64E0EA30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B865C26-0E03-8C63-9498-E6E4388C2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012355F-A551-7897-A80C-6FD7FE5CF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CC4093-2C8B-F841-1E49-C4076E159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E607FE2-E290-F0AD-C806-FCF0878B1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F15C1E-C1BA-F551-6878-E17BA9EAF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1756DA6D-1A0B-A1E9-5A57-6DDF23280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0D732F5-FEA7-194C-1391-1D6541A13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F5A3B2B-A387-8287-264D-86111E120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C2E50CF-8DEC-DB53-8AD9-33C7900C7F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1CA55AF-044F-0F76-E731-379FEA798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67BA001-8DAE-5FB5-1D35-8BE40B347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B5C4FE5-41B8-B99A-12F9-733349E96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C4FA6B5-E215-8952-BBD8-DF3C88CF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0B296A5-6FC6-FCB9-72DF-C35312A54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E2CF849-6035-1276-7B28-06275AB39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354DE0-9DB5-B430-213E-A442ABE49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</p:spTree>
    <p:extLst>
      <p:ext uri="{BB962C8B-B14F-4D97-AF65-F5344CB8AC3E}">
        <p14:creationId xmlns:p14="http://schemas.microsoft.com/office/powerpoint/2010/main" val="1509499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1A953A2-C46C-7094-8C7D-DAF4BCFD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A38B2E6A-70B0-2153-79A3-20C136A6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0EAAC06-BAB5-8530-ABE0-4A9D1A52A8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75CC3CD4-F704-1430-0B74-F4AF7945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2DC76EB1-49C8-BE4A-B909-A767AD23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A0474F6D-F2EE-2291-CAC5-D892BA20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8A58C3AB-53BA-CE17-5A8D-BF157E31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C8D20496-E425-CFB5-0445-02A0C96C2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D549E62C-A521-8C24-03A1-2C1D9418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160BCFFC-A01F-F0A8-C9B7-A7AFC950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6B813A5E-CC44-DFB4-345D-72C77910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78127A9E-C855-5BBA-6E49-905D4442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21E44EB5-6829-18C0-0A2D-40F784C4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75798BF6-4197-FB47-0CEF-5DA41D1B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5AFD82F1-FD62-8202-FBFA-DF4B033A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FD8B3DC9-E05A-6500-B7B2-F61BAD92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04341880-58C7-07F2-56C8-B11E5E27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A57068AF-AEC8-15AC-C282-1D2A4D7A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7757F359-6D43-11FE-2234-E1D749D2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F58B0707-7360-2E97-E149-A7168174D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466FD01D-FA54-10CD-9B9F-26858BC8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2D2A1404-A5A5-A217-5DD3-3655EAF9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89FD0DC2-58BF-8683-2CF8-757AA4E6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EE331530-76F2-0911-C9BA-205065D8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457BE007-2303-8D42-261C-D790CECF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59D72AF2-7157-2B75-87E7-E26C62FA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145A9D76-8F18-F40E-8F44-ACFDF778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EC16B44E-E4C8-E396-5556-434E81AB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B37640EB-10A6-40A4-AE11-6A3A104F1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931EEB2D-75C1-92B2-D938-C624AC55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1BDC4B49-C2D5-D622-4A5E-865317693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CA7A3D4D-8709-75C7-CA2D-68C18C9D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E33B704D-CE60-CCD4-4437-6E94D65C7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D32EAC8F-1DAA-4D4E-989D-FA60EDE5C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0D2F8FCE-4D39-5111-E16F-FB3CF064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417CD5FD-5684-6E34-1407-F606CAEA7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0D252388-BE5F-B400-E9FC-46FD3F10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AC2C5C26-BA0C-BABA-D190-3ECCA7A43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192702B7-67F0-18E5-8569-F0073327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5BDF8351-EA7A-ACC8-929F-AAED74D7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17868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C2DACFD1-B1E2-3517-67B0-C02E9F3B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73" y="1818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DA4E5EDA-F598-40E9-096E-3AA6FD50E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2FA9D434-6CAF-2171-EC26-D013FEA1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4CB54D97-89A2-883F-EF4E-8F5F1A9B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DB00CD19-3D5C-9DBB-AAC6-400EF3C3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EA576E4A-15EA-213C-552A-0BCE41DA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61DEBB5E-68AC-4DB5-F827-0DDFD16C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2F15AF6A-A69F-7EFD-3CD3-8FA5D19AA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D0D72762-B631-433C-9CA6-3041B26BA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24245539-8640-4FA8-7240-82EE1E522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2BB0872C-7E4C-F88F-603A-3399B46D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D61991B0-50F2-A0E8-8DF0-56D1DDD7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A75ADC14-81B2-1D5A-477F-8C76304B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73" y="32274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B7D2F2AE-1802-C301-FDF3-B7D1EB51C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5766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2" name="Picture 161" descr="A blurry image of a website&#10;&#10;Description automatically generated">
            <a:extLst>
              <a:ext uri="{FF2B5EF4-FFF2-40B4-BE49-F238E27FC236}">
                <a16:creationId xmlns:a16="http://schemas.microsoft.com/office/drawing/2014/main" id="{9D2F960F-F1CF-2077-4FE9-A581F5B7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51" y="207920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99F8875C-2522-A559-A053-9C5FCE51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AF9339F4-B2DC-DF78-DDE5-2EF047EF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5E0BA2-D748-22D8-0A1A-A24A01B31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932F6DD-A59A-5650-0A98-E05FAD7DD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D58F247-E75B-BC6D-75B9-FF0BD38A8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365A901-A73E-AAB8-6A0F-64E81C4EE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A2CC88B-0008-7475-0C48-E27B302C4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C9EA693-8FE6-EC0A-55AB-673F8371E3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C3B36D9-C990-D816-9195-A2C5BB7A9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8F12EC0-86BC-8753-5F5E-CB83D5D64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61C0953-3490-758F-0D58-DF349FFC0F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9C93D94-FCE1-47A4-BCDC-45301980C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550BD82-098D-95EF-D8FE-82260C6670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E0F4DC0B-8C4E-9919-69BA-FD9BB6EB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51107CC-DA2B-A34D-98DE-45D5CF198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625D0F-A30B-996B-B1BC-63349CE87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ADF9284-7160-967D-5320-DA4B39FDC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FBA3CE1-D1FB-FCDA-8115-E0EAF7372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3143512-D284-B571-B411-F3271071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</p:spTree>
    <p:extLst>
      <p:ext uri="{BB962C8B-B14F-4D97-AF65-F5344CB8AC3E}">
        <p14:creationId xmlns:p14="http://schemas.microsoft.com/office/powerpoint/2010/main" val="3199280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9D8C39C5-2E58-2E8C-7B77-3DDCBD030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5668C067-2D60-2BFD-B59B-86A6D320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DD77541-61D4-641D-8EE5-081DE52A6F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03D76300-3FA4-8578-E505-C71106BEF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82182483-384D-8910-0849-B0FF90FCC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C1950902-2EBB-3247-75DF-C0725E7C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B901F436-790E-CECF-9DB3-2D365E82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06B68B2A-0C07-3A80-2E97-FBCE74616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3729B639-2DE0-2D31-11C1-0BD0ACAF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BB85D488-922D-8AAE-3047-585E3972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2D432052-F3E7-8B7D-9CEA-0DB8350B1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91A7C05D-FB98-FDF0-1697-039D1C22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04B74386-E254-6217-3EA6-DB6B45C8A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F54FEB2C-F216-0613-ABD3-437091A7A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6D27E941-99DB-A149-F2E5-187ADD628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1A5F462C-46A6-30AB-143F-7E126BA1B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D4ADE1F3-87C5-6207-A88D-F6CAC865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C40B6E83-F707-B81B-8FA0-778EC29B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347609A0-B1A3-7BC5-B1F1-C81AC1E08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84711892-39AB-E377-1856-A67E52B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E9C682D7-4ECC-3DCA-3DCD-1FB4E278C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5EDB72C5-D86E-3E76-69BB-342DD6803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F8E7F6C3-3CB6-CF9F-D0FE-F1897F3B0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1CD470A7-9F13-026D-C5B7-A4989707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ED6917D4-9894-1842-16FF-FA6B79AAE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4522B117-9D43-06C7-F021-FE3AA72D0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2F9B48CA-ACB2-C23B-0B1A-0F394E26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A0EA3028-2A83-6323-A80D-F4F356E2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47D1DF23-95D0-E85A-992E-6FFF3459F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D32B899C-C369-FC3D-7EC2-0CC0297A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E14490FD-1478-EC9D-8C3D-1BD0090C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4FF740C4-40F4-8990-831F-7EFC3961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16DF26D3-C3E6-A0FF-C4F5-98C32F9F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2F4B2F87-3452-75E9-514E-7B6953FB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0A3D0521-76E3-9277-2476-C7970BDD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F781DC79-EA1B-E254-1A01-8BFD4A99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177DE28C-417C-CBD1-DC51-53CED0C0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CA3023A0-5334-7DA7-8A1F-F1E39FCC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B867F89D-467B-E375-7D78-8775C05D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5" name="Picture 44" descr="A blurry image of a website&#10;&#10;Description automatically generated">
            <a:extLst>
              <a:ext uri="{FF2B5EF4-FFF2-40B4-BE49-F238E27FC236}">
                <a16:creationId xmlns:a16="http://schemas.microsoft.com/office/drawing/2014/main" id="{862F1106-7033-A70C-3F2D-42EA4BD5D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31" y="292238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6" name="Picture 45" descr="A blurry image of a website&#10;&#10;Description automatically generated">
            <a:extLst>
              <a:ext uri="{FF2B5EF4-FFF2-40B4-BE49-F238E27FC236}">
                <a16:creationId xmlns:a16="http://schemas.microsoft.com/office/drawing/2014/main" id="{F6578F83-D486-BA83-AD5E-F4D9DD28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18" y="134505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4282D610-269D-2120-624D-0457B6FB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94AF4BA0-E034-26F0-118A-7DE844240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F74F008A-572D-EEF9-C3FF-DDECCD6D6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BF954177-7463-2C9E-11A3-A2929AFB5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96F4A6BA-4E29-289A-056C-538AE528D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8FC58DF0-4B9F-0AAF-216B-49D53564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AFFAEC41-F38C-FF82-F997-4921227B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8639EF08-EA10-7C85-8939-85A0C0363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BD5CF53A-1FB2-E8A6-C081-13D86C5F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3D8230DB-8A53-CE42-9A64-D5660F19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43471442-3DB7-D86A-AA3A-B8B325D3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5" name="Picture 154" descr="A blurry image of a website&#10;&#10;Description automatically generated">
            <a:extLst>
              <a:ext uri="{FF2B5EF4-FFF2-40B4-BE49-F238E27FC236}">
                <a16:creationId xmlns:a16="http://schemas.microsoft.com/office/drawing/2014/main" id="{B25B5383-36B3-0D8A-B8CF-24C82DC0B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39" y="28708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6" name="Picture 155" descr="A blurry image of a website&#10;&#10;Description automatically generated">
            <a:extLst>
              <a:ext uri="{FF2B5EF4-FFF2-40B4-BE49-F238E27FC236}">
                <a16:creationId xmlns:a16="http://schemas.microsoft.com/office/drawing/2014/main" id="{293FE26F-1824-CD87-E41F-AEE53037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435806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39FE900C-9A61-1D92-0656-4FFA01BD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D9885F65-F2CE-BD15-69BD-49E32748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0" y="10996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B9CB949-0E7A-E0E2-5249-7D41687B5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88395A6-74E2-E860-216B-1A690763E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02A874D-BCFD-DE68-6F22-9CE90F5F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3C5B4F81-7B7A-F72A-6DA6-B0727D52E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56170FA-C271-D931-B5C0-2410E2535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E30A2003-B29C-C83E-47C3-3E11D84349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07FFDC7-7342-4256-CD15-3AF4F4087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D5EBD9C-9F5F-5348-B139-2DA869421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6374790-D050-0311-A42C-862D7B418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DA85386-7BCE-0B2B-2AF3-65E7E3FAB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12D2A6A-E4A1-7A33-EAC3-3F8A431C3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EE089839-B9A1-0EA2-309A-07B1DE035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C66C0D1-B5E7-CBE6-CAF0-452F46C63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2564545-2C4F-F6BB-A780-4366216A7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BB03D9B-80CA-DFB2-D7EB-6AF58458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FEEBF0C-D07B-CF51-6C21-121C259D6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FE84365-70DC-302D-4950-FEA581F3B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</p:spTree>
    <p:extLst>
      <p:ext uri="{BB962C8B-B14F-4D97-AF65-F5344CB8AC3E}">
        <p14:creationId xmlns:p14="http://schemas.microsoft.com/office/powerpoint/2010/main" val="3776761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98CA24A-ECBE-88D6-7114-E259270F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D4A7FC69-324F-CFD9-AF85-2403EF90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7BFAFD6-4671-DF61-681A-F61A48B2F0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9" name="Picture 8" descr="A blurry image of a website&#10;&#10;Description automatically generated">
            <a:extLst>
              <a:ext uri="{FF2B5EF4-FFF2-40B4-BE49-F238E27FC236}">
                <a16:creationId xmlns:a16="http://schemas.microsoft.com/office/drawing/2014/main" id="{F0A1D126-ECE5-C03A-F61B-E8BA87332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993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CD015918-BE57-B090-6334-FD0875BA0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50E97747-FE7D-88E6-D0D6-819FECFE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DDEA4187-EEE9-48EC-BCF9-A7393623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2F605FBA-B7F9-EB74-CA7E-A766B645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E83179CD-EC75-AEC1-9844-5E45285C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72C1D7B2-6C76-502B-6FEF-79FAC762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35C0F2E1-18C0-39FC-C262-1AE7940F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65DB8A8D-CB05-E9FD-4FA8-D11864CF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D0713C3C-1323-2FC8-B815-5A47FC6A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5CD62448-7C39-2966-273A-C2007DE7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9F948FD4-0C9C-FF02-1C35-E446D471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89576BA0-4506-87B3-8DA5-CA726CE1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9CAD1084-426E-5C8F-2282-65627962D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958DD39A-0BC0-E74C-54EE-929D97E90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06450C8E-5F42-CA81-CDFC-A2D53B04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8F75E5E3-47C7-7896-819E-29B9757B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FF57A887-52FB-E53B-1E81-FBF645838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ED16D185-E56A-C774-829E-DFB0A235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B418F4B3-8301-5E7F-C2E7-EB6D8915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4DD43553-52F3-FED0-1518-EC974A13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8A5A86BE-E742-2FC1-98A1-31299970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A7FABBC0-EE01-737B-6A66-B3606A3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78D21355-F7F7-E26C-9348-3B692340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F4EB2B04-5C0F-A11A-BE58-E49FD873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86939E5B-5226-09B6-0A11-02D5D063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9ED6E723-E50A-879D-5F82-4A23D29E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434777D9-6B6E-5E8F-66D1-449D247A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6FBA866A-F274-45F5-4098-59BD7AAE9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64547697-0655-5C13-E534-44A197F5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7A0F14DF-F306-79F0-5EA6-D134D1F7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67BB5E4D-9CA8-B03E-2E7B-B1135207B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1" name="Picture 40" descr="A blurry image of a website&#10;&#10;Description automatically generated">
            <a:extLst>
              <a:ext uri="{FF2B5EF4-FFF2-40B4-BE49-F238E27FC236}">
                <a16:creationId xmlns:a16="http://schemas.microsoft.com/office/drawing/2014/main" id="{E569B255-6214-2366-AC71-E1179EAC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1" y="3614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8216E164-4941-7F05-2784-C2F7B4AE3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B91A3528-609B-78F5-677D-8DE7A54B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B73CFBE7-B97C-E00C-CDBC-E514CBDE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8B9CD48C-ADD5-C9D9-142C-D32AA2277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0" name="Picture 49" descr="A blurry image of a website&#10;&#10;Description automatically generated">
            <a:extLst>
              <a:ext uri="{FF2B5EF4-FFF2-40B4-BE49-F238E27FC236}">
                <a16:creationId xmlns:a16="http://schemas.microsoft.com/office/drawing/2014/main" id="{94A6E536-69E2-09D9-AF2D-C42BE95D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536" y="9920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1" name="Picture 50" descr="A blurry image of a website&#10;&#10;Description automatically generated">
            <a:extLst>
              <a:ext uri="{FF2B5EF4-FFF2-40B4-BE49-F238E27FC236}">
                <a16:creationId xmlns:a16="http://schemas.microsoft.com/office/drawing/2014/main" id="{18E0EF5D-DF88-DE70-4E00-355B0CDD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11444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53" name="Picture 52" descr="A blurry image of a website&#10;&#10;Description automatically generated">
            <a:extLst>
              <a:ext uri="{FF2B5EF4-FFF2-40B4-BE49-F238E27FC236}">
                <a16:creationId xmlns:a16="http://schemas.microsoft.com/office/drawing/2014/main" id="{82D27109-3525-A3F4-0F46-D9C288A4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7" y="102386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8" name="Picture 137" descr="A blurry image of a website&#10;&#10;Description automatically generated">
            <a:extLst>
              <a:ext uri="{FF2B5EF4-FFF2-40B4-BE49-F238E27FC236}">
                <a16:creationId xmlns:a16="http://schemas.microsoft.com/office/drawing/2014/main" id="{31A15FFD-2932-E0F6-0918-8BB7641C6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3548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0" name="Picture 139" descr="A blurry image of a website&#10;&#10;Description automatically generated">
            <a:extLst>
              <a:ext uri="{FF2B5EF4-FFF2-40B4-BE49-F238E27FC236}">
                <a16:creationId xmlns:a16="http://schemas.microsoft.com/office/drawing/2014/main" id="{C7E277E2-A22C-C964-6D93-1E7D7CE13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764" y="40505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4" name="Picture 143" descr="A blurry image of a website&#10;&#10;Description automatically generated">
            <a:extLst>
              <a:ext uri="{FF2B5EF4-FFF2-40B4-BE49-F238E27FC236}">
                <a16:creationId xmlns:a16="http://schemas.microsoft.com/office/drawing/2014/main" id="{D95D981F-7CB0-87A1-C018-016AF208C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1619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976E6508-14E3-FEC9-F33E-2054400B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428A50AC-C764-7EEC-CE18-EC176A24E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A4638239-3174-CF93-D6EA-A22CAED8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7337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4" name="Picture 153" descr="A blurry image of a website&#10;&#10;Description automatically generated">
            <a:extLst>
              <a:ext uri="{FF2B5EF4-FFF2-40B4-BE49-F238E27FC236}">
                <a16:creationId xmlns:a16="http://schemas.microsoft.com/office/drawing/2014/main" id="{D6E1B5C7-B2FC-3AD2-0367-9A7A52C9E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373" y="30750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4B161BFE-5D61-7996-1082-9FDF2C88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0" name="Picture 179" descr="A blurry image of a website&#10;&#10;Description automatically generated">
            <a:extLst>
              <a:ext uri="{FF2B5EF4-FFF2-40B4-BE49-F238E27FC236}">
                <a16:creationId xmlns:a16="http://schemas.microsoft.com/office/drawing/2014/main" id="{284F3F0F-1E32-9BCF-7FBF-F760F43D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27" y="218539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6A2DA79-7DAE-D65E-BB55-9687ACBE1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69F25E4-48D2-2D9D-DE92-EF209156D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B1B8A00-0C18-7A40-72E6-259649BF1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E74F9CB-BE4F-77BD-6BA3-F5DBF1E4F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E73785-05E0-7467-8E15-D73C9832A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D0313CF-E027-1028-AFA1-111CD9B42C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7FFAC2-AE86-0197-D804-15FA2C80B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C372E30-C72B-2061-F5DB-A29E7B255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8F1C0D9-5AD4-C584-F801-CD9C761A7B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983919F-2CC3-900E-F520-711735EF1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7270D82-7F93-9543-FB62-4FF6CA8185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E3CA67B-528B-5AB6-8DCA-46F3FC1196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65F667E-1FC0-6BDB-632D-B72C2597B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C10034D-9054-DF54-C408-C3335D0C5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D34A882-669A-2D9E-B6B7-1DF6BBB3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5F07C3E-B646-DAD2-100D-4EC0D6C2C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078FE4B-DF2E-D9C4-C0F3-152329175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F651E9E-E31F-E4ED-FD40-931CB7A1D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934" y="2157195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</p:spTree>
    <p:extLst>
      <p:ext uri="{BB962C8B-B14F-4D97-AF65-F5344CB8AC3E}">
        <p14:creationId xmlns:p14="http://schemas.microsoft.com/office/powerpoint/2010/main" val="436109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3A30C6C-DC51-E774-92FD-8A3A3A38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2A9494CC-63E2-6D53-4C23-0C26DC35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55066F2-DEC4-90B7-2559-D4DA5C5183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2A0C8578-AC36-AEE4-776F-1A15186D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F5B91EAA-892B-9B5B-264E-1C2804CD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AAE27C55-F93F-9F7A-038B-C8075C54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41CBC2D3-496F-5D4B-7A69-ADD1CD0E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B05B371F-7E85-1653-3C57-421C99F7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866C4BAD-5C41-6A9F-B860-4C45C27D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ED9335D0-BBFE-9BCB-0951-FE4BC4E9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40A45B3B-ED75-7E21-368B-7572DA91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C174EFC9-236B-F6E3-51B8-F33C21C1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541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9" name="Picture 18" descr="A blurry image of a website&#10;&#10;Description automatically generated">
            <a:extLst>
              <a:ext uri="{FF2B5EF4-FFF2-40B4-BE49-F238E27FC236}">
                <a16:creationId xmlns:a16="http://schemas.microsoft.com/office/drawing/2014/main" id="{8EC423A8-59E9-51B9-AE19-67EF5832C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9" y="694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A905FCCF-D44A-9E70-B4BE-23941E2C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1" name="Picture 20" descr="A blurry image of a website&#10;&#10;Description automatically generated">
            <a:extLst>
              <a:ext uri="{FF2B5EF4-FFF2-40B4-BE49-F238E27FC236}">
                <a16:creationId xmlns:a16="http://schemas.microsoft.com/office/drawing/2014/main" id="{03BCE502-E58D-63F9-A04A-0E568CDD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5736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90A67349-26D0-717B-C245-A6ED28DC4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54DF3E24-CD2D-0113-7189-8B1742502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664D7BF7-F1B4-2A80-44EA-1E82DF617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5" name="Picture 24" descr="A blurry image of a website&#10;&#10;Description automatically generated">
            <a:extLst>
              <a:ext uri="{FF2B5EF4-FFF2-40B4-BE49-F238E27FC236}">
                <a16:creationId xmlns:a16="http://schemas.microsoft.com/office/drawing/2014/main" id="{2324BA5E-D4FE-8FD7-8B9F-0BB4FF8D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2" y="1316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5C83036C-570A-C8DB-BECD-321AB05A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AF8F721D-EF2C-05FE-CB90-3139E93C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C9AF1C92-BECA-D62E-AA8D-BA59DFA1E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DFAFB2A0-4923-4DD9-DE70-02874B9A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0" name="Picture 29" descr="A blurry image of a website&#10;&#10;Description automatically generated">
            <a:extLst>
              <a:ext uri="{FF2B5EF4-FFF2-40B4-BE49-F238E27FC236}">
                <a16:creationId xmlns:a16="http://schemas.microsoft.com/office/drawing/2014/main" id="{4ED8EA89-FD19-2242-83FB-262A72C7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75" y="3988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9321FC35-1EE0-52A3-CB10-F8061ED2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C7E4738A-3248-0BCD-0322-1E334566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3" name="Picture 32" descr="A blurry image of a website&#10;&#10;Description automatically generated">
            <a:extLst>
              <a:ext uri="{FF2B5EF4-FFF2-40B4-BE49-F238E27FC236}">
                <a16:creationId xmlns:a16="http://schemas.microsoft.com/office/drawing/2014/main" id="{2CC8E1EF-6929-90D9-7846-F39BE8AA8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" y="4699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2DD0DE76-E495-199F-262B-FBCC6154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83DE08E2-7407-EBA5-C7E3-5402C53B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613518E9-BF66-7274-5ECC-80192B51C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619DCD46-2A87-5D1F-ED7B-399E95AD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60BA783D-5938-DB18-F46C-30993FF1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9" name="Picture 38" descr="A blurry image of a website&#10;&#10;Description automatically generated">
            <a:extLst>
              <a:ext uri="{FF2B5EF4-FFF2-40B4-BE49-F238E27FC236}">
                <a16:creationId xmlns:a16="http://schemas.microsoft.com/office/drawing/2014/main" id="{79D33795-BA50-2C1F-BFE0-B6672E9D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6" y="3122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Picture 39" descr="A blurry image of a website&#10;&#10;Description automatically generated">
            <a:extLst>
              <a:ext uri="{FF2B5EF4-FFF2-40B4-BE49-F238E27FC236}">
                <a16:creationId xmlns:a16="http://schemas.microsoft.com/office/drawing/2014/main" id="{DDA7F2A5-E025-7D35-4AA8-FC542B73A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345303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54756C74-DE9B-90B6-2378-D59CAFBAB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6A3277CB-F5D0-6417-CF2A-5C795715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DA545489-9603-A987-69BC-C9C2F7EA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8" name="Picture 47" descr="A blurry image of a website&#10;&#10;Description automatically generated">
            <a:extLst>
              <a:ext uri="{FF2B5EF4-FFF2-40B4-BE49-F238E27FC236}">
                <a16:creationId xmlns:a16="http://schemas.microsoft.com/office/drawing/2014/main" id="{8EBA70E3-4C2F-FA60-B3B7-B863E219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0" y="236803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6" name="Picture 145" descr="A blurry image of a website&#10;&#10;Description automatically generated">
            <a:extLst>
              <a:ext uri="{FF2B5EF4-FFF2-40B4-BE49-F238E27FC236}">
                <a16:creationId xmlns:a16="http://schemas.microsoft.com/office/drawing/2014/main" id="{9AF9364B-4C4C-1CF9-145B-BA557319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2" y="42321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7" name="Picture 146" descr="A blurry image of a website&#10;&#10;Description automatically generated">
            <a:extLst>
              <a:ext uri="{FF2B5EF4-FFF2-40B4-BE49-F238E27FC236}">
                <a16:creationId xmlns:a16="http://schemas.microsoft.com/office/drawing/2014/main" id="{4DC7A22F-CBB1-6BDC-8403-677DCD78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62" y="438457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8" name="Picture 147" descr="A blurry image of a website&#10;&#10;Description automatically generated">
            <a:extLst>
              <a:ext uri="{FF2B5EF4-FFF2-40B4-BE49-F238E27FC236}">
                <a16:creationId xmlns:a16="http://schemas.microsoft.com/office/drawing/2014/main" id="{FC496468-40D3-14AC-8523-2B8DE4B8A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362346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9" name="Picture 178" descr="A blurry image of a website&#10;&#10;Description automatically generated">
            <a:extLst>
              <a:ext uri="{FF2B5EF4-FFF2-40B4-BE49-F238E27FC236}">
                <a16:creationId xmlns:a16="http://schemas.microsoft.com/office/drawing/2014/main" id="{044649AE-DD25-CC8D-1931-EBC80B9F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300" y="-4243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75291FF-9DB1-6004-DA15-04FF2436C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53EF078-DE3D-13F3-2551-461B8CC29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CE51AF3-B5CE-9C7B-E161-83A1AE1F6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DF381E7-E60D-D83F-97E2-A94D30D8E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96F830D-B7E9-409F-BA14-8666D294D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4ADE479-217B-ADE1-FC88-07BEBE434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2A99F21-F118-9D51-8A1F-B880124087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0B255D4-15C2-341F-A316-B856FABF0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95726C5-A014-7880-E9D9-2096E2F32B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79F9A25-0AA9-680D-5801-2641F4C8E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C070B6B-074F-8877-C23F-5291755AD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92C5AEF-2D30-820A-6B9C-41A69B42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8A9DD4-BF2E-C9E9-E015-A9540353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3CD7DBD-0775-5986-BA97-2FE16EA79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3FE0386-10B1-E39F-ABB5-D477006B4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E32D54E-A771-3252-5AFD-92612A876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9BC0EE2-D7BA-FF59-F585-A8A3B2930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907155C-E0A6-83DB-B882-2F408AB2CE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934" y="2157195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15EAAE2-1C67-8FC2-AC35-BDCFC614C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068" y="3600593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</p:spTree>
    <p:extLst>
      <p:ext uri="{BB962C8B-B14F-4D97-AF65-F5344CB8AC3E}">
        <p14:creationId xmlns:p14="http://schemas.microsoft.com/office/powerpoint/2010/main" val="20511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5373E02-96DF-0E9C-B0F9-74A14B6A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F9CDFCA6-39D0-749B-8BE0-75216732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8CEC1C8-E8C6-3A42-510D-EA2080EA4E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7E9FEF78-9EC8-0D58-57FE-2B11DCEFC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4" y="2517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 descr="A blurry image of a website&#10;&#10;Description automatically generated">
            <a:extLst>
              <a:ext uri="{FF2B5EF4-FFF2-40B4-BE49-F238E27FC236}">
                <a16:creationId xmlns:a16="http://schemas.microsoft.com/office/drawing/2014/main" id="{4968328E-00DE-A4B1-0611-2DF719040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4" y="600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Picture 11" descr="A blurry image of a website&#10;&#10;Description automatically generated">
            <a:extLst>
              <a:ext uri="{FF2B5EF4-FFF2-40B4-BE49-F238E27FC236}">
                <a16:creationId xmlns:a16="http://schemas.microsoft.com/office/drawing/2014/main" id="{7DAC0FDD-39BC-BBC8-95B9-D8F3EA916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1311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3" name="Picture 12" descr="A blurry image of a website&#10;&#10;Description automatically generated">
            <a:extLst>
              <a:ext uri="{FF2B5EF4-FFF2-40B4-BE49-F238E27FC236}">
                <a16:creationId xmlns:a16="http://schemas.microsoft.com/office/drawing/2014/main" id="{2D06BAED-E113-A892-76C7-203D5FAF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0" y="105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4" name="Picture 13" descr="A blurry image of a website&#10;&#10;Description automatically generated">
            <a:extLst>
              <a:ext uri="{FF2B5EF4-FFF2-40B4-BE49-F238E27FC236}">
                <a16:creationId xmlns:a16="http://schemas.microsoft.com/office/drawing/2014/main" id="{5EB5A983-E6FE-014E-98FB-C9C963E84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90" y="162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62576320-ADC4-688A-EAD1-D4B454EE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2" y="381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623912A0-16EB-8043-161E-DE9DAFE2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7" y="71228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7" name="Picture 16" descr="A blurry image of a website&#10;&#10;Description automatically generated">
            <a:extLst>
              <a:ext uri="{FF2B5EF4-FFF2-40B4-BE49-F238E27FC236}">
                <a16:creationId xmlns:a16="http://schemas.microsoft.com/office/drawing/2014/main" id="{FBFA2E6D-0071-3D8D-FF97-A824E8640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7" y="873951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8" name="Picture 17" descr="A blurry image of a website&#10;&#10;Description automatically generated">
            <a:extLst>
              <a:ext uri="{FF2B5EF4-FFF2-40B4-BE49-F238E27FC236}">
                <a16:creationId xmlns:a16="http://schemas.microsoft.com/office/drawing/2014/main" id="{54206E2B-2D92-F3C7-6617-AFFB7CD9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49" y="5172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6734B444-307F-031D-D732-3AA3C95F3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49" y="1043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A392055C-413E-D54A-904F-154B850B8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75" y="605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475DBBD3-58D0-3E7C-A44D-F3C35EB1B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7" y="8244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0D1AFB0A-980F-F43B-79B8-B04B0178D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62" y="1154794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6" name="Picture 25" descr="A blurry image of a website&#10;&#10;Description automatically generated">
            <a:extLst>
              <a:ext uri="{FF2B5EF4-FFF2-40B4-BE49-F238E27FC236}">
                <a16:creationId xmlns:a16="http://schemas.microsoft.com/office/drawing/2014/main" id="{5109B5F7-22AC-88F3-5249-EEB7C51A8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39251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7" name="Picture 26" descr="A blurry image of a website&#10;&#10;Description automatically generated">
            <a:extLst>
              <a:ext uri="{FF2B5EF4-FFF2-40B4-BE49-F238E27FC236}">
                <a16:creationId xmlns:a16="http://schemas.microsoft.com/office/drawing/2014/main" id="{FF9FFAE2-AB75-3267-E828-94BA3DAFB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49" y="40775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8" name="Picture 27" descr="A blurry image of a website&#10;&#10;Description automatically generated">
            <a:extLst>
              <a:ext uri="{FF2B5EF4-FFF2-40B4-BE49-F238E27FC236}">
                <a16:creationId xmlns:a16="http://schemas.microsoft.com/office/drawing/2014/main" id="{B43D6592-30DC-06D5-C85B-4742DD85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4426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9" name="Picture 28" descr="A blurry image of a website&#10;&#10;Description automatically generated">
            <a:extLst>
              <a:ext uri="{FF2B5EF4-FFF2-40B4-BE49-F238E27FC236}">
                <a16:creationId xmlns:a16="http://schemas.microsoft.com/office/drawing/2014/main" id="{3002C99A-D5FE-EE7E-00DF-180AB6C76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39569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1" name="Picture 30" descr="A blurry image of a website&#10;&#10;Description automatically generated">
            <a:extLst>
              <a:ext uri="{FF2B5EF4-FFF2-40B4-BE49-F238E27FC236}">
                <a16:creationId xmlns:a16="http://schemas.microsoft.com/office/drawing/2014/main" id="{CDB35CFF-802B-37AA-B36E-44423627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47" y="4207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851E871D-8670-A1CC-EE6D-19E90FD50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2" y="453804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4" name="Picture 33" descr="A blurry image of a website&#10;&#10;Description automatically generated">
            <a:extLst>
              <a:ext uri="{FF2B5EF4-FFF2-40B4-BE49-F238E27FC236}">
                <a16:creationId xmlns:a16="http://schemas.microsoft.com/office/drawing/2014/main" id="{236233DB-0A34-D80C-A422-84232E74C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28401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5" name="Picture 34" descr="A blurry image of a website&#10;&#10;Description automatically generated">
            <a:extLst>
              <a:ext uri="{FF2B5EF4-FFF2-40B4-BE49-F238E27FC236}">
                <a16:creationId xmlns:a16="http://schemas.microsoft.com/office/drawing/2014/main" id="{588C0435-7A16-4B9F-67DD-88D228D9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8" y="29925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6" name="Picture 35" descr="A blurry image of a website&#10;&#10;Description automatically generated">
            <a:extLst>
              <a:ext uri="{FF2B5EF4-FFF2-40B4-BE49-F238E27FC236}">
                <a16:creationId xmlns:a16="http://schemas.microsoft.com/office/drawing/2014/main" id="{6EE86868-16C3-F619-3A99-4A41580F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8" y="3341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7E3CC12F-00C1-D69F-D3AB-93F16FAC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1" y="28719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7DCC4D07-66EE-05CF-8096-E00ED9B4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24" y="2903702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2" name="Picture 41" descr="A blurry image of a website&#10;&#10;Description automatically generated">
            <a:extLst>
              <a:ext uri="{FF2B5EF4-FFF2-40B4-BE49-F238E27FC236}">
                <a16:creationId xmlns:a16="http://schemas.microsoft.com/office/drawing/2014/main" id="{FBA9BDA0-98CF-3D6C-A024-0F1C6FDA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1755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3" name="Picture 42" descr="A blurry image of a website&#10;&#10;Description automatically generated">
            <a:extLst>
              <a:ext uri="{FF2B5EF4-FFF2-40B4-BE49-F238E27FC236}">
                <a16:creationId xmlns:a16="http://schemas.microsoft.com/office/drawing/2014/main" id="{24720118-5FDD-4A41-A99A-125FB1F8D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7" y="19074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4" name="Picture 43" descr="A blurry image of a website&#10;&#10;Description automatically generated">
            <a:extLst>
              <a:ext uri="{FF2B5EF4-FFF2-40B4-BE49-F238E27FC236}">
                <a16:creationId xmlns:a16="http://schemas.microsoft.com/office/drawing/2014/main" id="{6845D241-31F8-A1A6-5127-636A89EA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47" y="22566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B7B8D6A-D9E8-146F-F0E6-A94301CF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4683BED-30CB-11AC-94CC-FA26EF60E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AE4CB1C-7BE7-5DFE-C31C-4355ADF8C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D7E9F9F-1E8B-D432-99BA-9917BDE3E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FCD8A04-790D-50E5-95D7-1EC943599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258E948-E72A-71F3-F95F-3E8CEF07E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A4F4DFB-BBFA-9CD8-29C5-145F8582B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93E196D-2B3D-9E9C-0C9C-7F13AD6EB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074ECA4-CA49-1B2B-F758-FD9BACA50D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11740F7-0DD4-6DCF-9A99-639266B39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5DF6DE6-90B9-C161-1D5F-308AA00F3A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A963BA8-7580-0668-03C1-39753967D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89D066C-B3FE-F51C-22CF-9BDD119D2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87507A-ABD7-61F1-9B85-1B35AA857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731F0D7-6893-64C7-9F66-16757146E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6C8E293-723C-477A-EA02-5719B3B09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A031FB7-D055-D109-E752-DBC765488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36ACC8F-80FE-149B-EA01-B1B0CE3D33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934" y="2157195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0C3A5D5-2D0B-A581-E667-5A3481BE9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068" y="3600593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4D97DFC-194B-5912-A857-9D8FF6A92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058" y="469464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</p:spTree>
    <p:extLst>
      <p:ext uri="{BB962C8B-B14F-4D97-AF65-F5344CB8AC3E}">
        <p14:creationId xmlns:p14="http://schemas.microsoft.com/office/powerpoint/2010/main" val="4289652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A76B870F-E6AE-6C64-B1AA-A3CE74E5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8A7305E-F5E1-58BD-82D1-9301C0F1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64F7722-F8C3-719F-7F0D-5777DDA1C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0" name="Picture 9" descr="A blurry image of a website&#10;&#10;Description automatically generated">
            <a:extLst>
              <a:ext uri="{FF2B5EF4-FFF2-40B4-BE49-F238E27FC236}">
                <a16:creationId xmlns:a16="http://schemas.microsoft.com/office/drawing/2014/main" id="{3763FE62-AA9E-1CCD-2A28-ED28ABCA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975" y="365699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5" name="Picture 14" descr="A blurry image of a website&#10;&#10;Description automatically generated">
            <a:extLst>
              <a:ext uri="{FF2B5EF4-FFF2-40B4-BE49-F238E27FC236}">
                <a16:creationId xmlns:a16="http://schemas.microsoft.com/office/drawing/2014/main" id="{D1C0421F-DAC6-0DCE-9BD1-541D9FEB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59" y="1333153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6" name="Picture 15" descr="A blurry image of a website&#10;&#10;Description automatically generated">
            <a:extLst>
              <a:ext uri="{FF2B5EF4-FFF2-40B4-BE49-F238E27FC236}">
                <a16:creationId xmlns:a16="http://schemas.microsoft.com/office/drawing/2014/main" id="{FFB61A98-089D-7EEE-E614-24ABB93E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09" y="133440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0" name="Picture 19" descr="A blurry image of a website&#10;&#10;Description automatically generated">
            <a:extLst>
              <a:ext uri="{FF2B5EF4-FFF2-40B4-BE49-F238E27FC236}">
                <a16:creationId xmlns:a16="http://schemas.microsoft.com/office/drawing/2014/main" id="{5936BF8D-0A6F-E868-CEE3-FE412D0D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952" y="4105706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2" name="Picture 21" descr="A blurry image of a website&#10;&#10;Description automatically generated">
            <a:extLst>
              <a:ext uri="{FF2B5EF4-FFF2-40B4-BE49-F238E27FC236}">
                <a16:creationId xmlns:a16="http://schemas.microsoft.com/office/drawing/2014/main" id="{93721D63-71A5-B35A-BAE6-07F51AEB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08" y="2177089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3" name="Picture 22" descr="A blurry image of a website&#10;&#10;Description automatically generated">
            <a:extLst>
              <a:ext uri="{FF2B5EF4-FFF2-40B4-BE49-F238E27FC236}">
                <a16:creationId xmlns:a16="http://schemas.microsoft.com/office/drawing/2014/main" id="{D74AAE9C-DD53-0E97-6E2B-1793E178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498" y="2318098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Picture 23" descr="A blurry image of a website&#10;&#10;Description automatically generated">
            <a:extLst>
              <a:ext uri="{FF2B5EF4-FFF2-40B4-BE49-F238E27FC236}">
                <a16:creationId xmlns:a16="http://schemas.microsoft.com/office/drawing/2014/main" id="{0FAFEC82-1942-21CA-8326-88C5BAE68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19" y="38470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2" name="Picture 31" descr="A blurry image of a website&#10;&#10;Description automatically generated">
            <a:extLst>
              <a:ext uri="{FF2B5EF4-FFF2-40B4-BE49-F238E27FC236}">
                <a16:creationId xmlns:a16="http://schemas.microsoft.com/office/drawing/2014/main" id="{A6890A0E-B9DC-280D-BAA5-E07C0733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55" y="3640227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7" name="Picture 36" descr="A blurry image of a website&#10;&#10;Description automatically generated">
            <a:extLst>
              <a:ext uri="{FF2B5EF4-FFF2-40B4-BE49-F238E27FC236}">
                <a16:creationId xmlns:a16="http://schemas.microsoft.com/office/drawing/2014/main" id="{C20E7797-06BC-2CFC-F8BB-C918EAF37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0" y="2066355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8" name="Picture 37" descr="A blurry image of a website&#10;&#10;Description automatically generated">
            <a:extLst>
              <a:ext uri="{FF2B5EF4-FFF2-40B4-BE49-F238E27FC236}">
                <a16:creationId xmlns:a16="http://schemas.microsoft.com/office/drawing/2014/main" id="{125D424D-9166-5B50-0973-6BB83017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457" y="3219860"/>
            <a:ext cx="821426" cy="39360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2E7A26C-3F8B-7AD5-AECE-EB401287C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77312C-E277-FC1E-D2D2-DAB12BDBA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048AF2F-C085-2AFD-BBAD-E19B872B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75DD276-FE9F-BBFC-879E-881599088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4619C8D-0CD3-C97E-6C55-D724A1CEA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4EB42153-1681-05C9-FA51-804E6586A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97E683-C011-29DD-16BE-1DF99EE2A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7AAE68F-2438-930F-F073-3232CF6F0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BA2421C-00BC-497B-A936-A73E86E792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3A85C25-DD63-8F5A-5944-FF600F714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7E888B5-60C2-3EDA-EC8B-4354415F7E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346FA34-D352-B567-BFAE-BF17437D5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73CDD2B-4C9B-A95C-A7E4-3CF590F9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86F2ED-B674-DF0A-A0AD-6515D1F6C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D18F2FE-B848-FB7D-E5B2-B7B71EF35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460FD09-CDB5-5751-FEAC-8896D0558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B11CAE-C5F9-65BE-B42B-F8B6206D5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FE5291A-557D-8DCC-598C-5189AD8A68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934" y="2157195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E1F2FA8-33AF-F0DD-ACE3-BAE8D8B3B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068" y="3600593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0CD91F1-BCB0-C94E-A6D1-EE1859E6A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058" y="469464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</p:spTree>
    <p:extLst>
      <p:ext uri="{BB962C8B-B14F-4D97-AF65-F5344CB8AC3E}">
        <p14:creationId xmlns:p14="http://schemas.microsoft.com/office/powerpoint/2010/main" val="176971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360C0019-0312-BD26-672C-25B236F0B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1B5872B-19FC-0179-7E6E-662FBE166E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4FD4153-F409-AB8A-4DC0-19818EB9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51D5942-6FCD-40B5-C79A-D649D1728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1DCF8FA-9E73-9BED-274E-7AC145B85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615FA47-971E-5743-1EC9-8A8DD7BFF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71426C9-A9CB-4F90-9745-AAB2D4174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147E65A-1814-9390-8D5F-5A2CB752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D7612E8-C0BB-E828-A33B-876975B77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15D3CFA-86C5-96BA-335B-C8A05BD8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7F49058-CA06-E4EF-A0BE-D01B2D975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3FE8B1-C8A3-D05A-F9FB-38F577383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968DB78-C809-97AF-FA78-DDD1DBC8B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2B7EBA7-3B54-2A25-8E01-B4A78440C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44A07E-3673-F71E-126F-DC0EBE31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6F0B8D6-4F77-8D68-E670-00B3D03B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97BD35B-3CFC-5D83-42F9-144D9F76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19EE6E7-1739-D721-D317-1111160B6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27646AC-3580-4B0D-CC2E-71495671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61047C4-1501-EC82-C5A4-777FF405C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4E7F07F-B5D9-5FFA-5982-037E9AB20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64840-1824-9C5B-1DD3-ACFA24B8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14" name="Picture 13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41C795D4-05DF-4CC4-56B8-92DDCCFDA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352" r="13505"/>
          <a:stretch/>
        </p:blipFill>
        <p:spPr>
          <a:xfrm>
            <a:off x="609142" y="1775077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E396C05-5F53-C668-B7F1-87EDE6AC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6389219-1B16-EB55-4140-FB15E7652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04D4356-1094-A35C-7C8F-C2004C371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3CE25F8-B700-7A3A-664D-69772F9641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316490D-0BFC-047C-9063-B64EBCC578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DD65FEB-5F8E-DFFB-FE9F-C0C32B2254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838E51-BE46-511A-9F31-C26BA5B5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7F95517C-12B9-156D-BAE6-0C1AC57C5B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E7CCED-97AF-4026-E712-6550AC7785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8DDFF33-9739-8069-856C-C83A8C401E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2B65E27-320A-82A7-6F88-3D13DC4E140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A08E1F-2F27-986D-D96F-F577B860F2C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EE9518A-C846-BEDD-4C91-836E7CB9511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4B6A825-CD7B-C4BA-04DC-BF8ABF43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A3B0504-2A3F-EB84-7C3F-B72F0D5D0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4AA3E61-CE97-02B2-C2B3-584587839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757607F-C637-2A7D-A9AB-78A23E60EC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66B820A-2B70-F152-A042-0974AE1CE2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DF88B2A-15A0-47A5-FFE6-C527119D7D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936F0F6-7F6E-4D50-BBB0-C1C70A16E1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5CAA0DF-47C5-B20C-997F-2A99FC7BA6D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A900C16-DD43-A8FA-887F-F278A35B97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Picture 9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43D4FBFB-A7BB-D558-3678-E02C4BBCD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1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13" name="Google Shape;113;p17" descr="File:Yelp Logo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378" y="1371826"/>
            <a:ext cx="1593251" cy="32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084713" y="358413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03" y="3634278"/>
            <a:ext cx="1016924" cy="10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7043613" y="358413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400" y="3634275"/>
            <a:ext cx="1016924" cy="10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1084725" y="1415400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4876" y="1436426"/>
            <a:ext cx="1060175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6917150" y="141538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8950" y="1458050"/>
            <a:ext cx="1016924" cy="101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>
            <a:stCxn id="120" idx="3"/>
          </p:cNvCxnSpPr>
          <p:nvPr/>
        </p:nvCxnSpPr>
        <p:spPr>
          <a:xfrm>
            <a:off x="2175051" y="1966513"/>
            <a:ext cx="1615800" cy="2295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7"/>
          <p:cNvCxnSpPr/>
          <p:nvPr/>
        </p:nvCxnSpPr>
        <p:spPr>
          <a:xfrm rot="10800000" flipH="1">
            <a:off x="2153426" y="3949488"/>
            <a:ext cx="1629000" cy="2235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7"/>
          <p:cNvCxnSpPr>
            <a:endCxn id="122" idx="1"/>
          </p:cNvCxnSpPr>
          <p:nvPr/>
        </p:nvCxnSpPr>
        <p:spPr>
          <a:xfrm rot="10800000" flipH="1">
            <a:off x="5377450" y="1966512"/>
            <a:ext cx="1591500" cy="2712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/>
          <p:cNvCxnSpPr>
            <a:endCxn id="118" idx="1"/>
          </p:cNvCxnSpPr>
          <p:nvPr/>
        </p:nvCxnSpPr>
        <p:spPr>
          <a:xfrm>
            <a:off x="5377300" y="3949537"/>
            <a:ext cx="1718100" cy="1932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95C53FCB-9406-238C-8F17-BF5135F4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53EFEC9F-6C17-7537-2A06-3F6A89DD82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D796CBA-EAB7-E8E6-34EC-2E4545F227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7FACD6D-B351-F6C9-5E98-08A8D9D869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630D94B-2390-28B9-1AA3-309ABE31F0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2766EF6-A0A1-5958-B21A-1B4F4B27FC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02D757A-E235-71D7-9A07-B8A94B658F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BAAD5D4-C5FA-F846-4427-0872621B9D9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6335EB-7F82-60BF-0B8D-6DFE2EA5FC5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7B5E2C0-75F2-6E96-A435-B5AEF859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8F37223-AA5F-2374-FE72-44140960F1E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10E242A-013D-872E-AED5-36AEE67518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4270DD3-1EF0-06EF-23D2-7D8D96EBDA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E2E8578-AEE8-6C81-F061-19C8FF8868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B47570-F83B-FC8A-846F-EC560F7A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0241C71-57DC-BC0D-FBB4-F92AC38E03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190B52-8D43-60EB-5F62-6ABECC966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78ED7E7-8043-2C2C-F34E-2FC561E1A8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D891889-28C2-5D25-C56A-4C73926062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4AC4168-F688-7618-083D-A127F68820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7417811-EE8D-51C0-D3B8-9417A853B8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E3E86E0-58AB-EC8D-3F44-3E469539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D701C0F-BACB-C15F-B8FC-FB3415CA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13" name="Picture 1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5E566C80-1327-93C4-3A00-B4B1B708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3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F1A67BD-9D00-1A23-1277-F55EEF3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595FEB2-BEE6-0929-B9EC-5396563DB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E41E3C-FE4A-863E-930D-D05C6DB6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24581E7-1C9B-B4DC-8A24-9EA60345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7246032-6F0F-5B5A-3D7D-B0932FEF9F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379891C-8AA0-1289-CEA1-8430E9B27C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5975D85-06A4-7F41-34B7-B85ABA79B43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1AADDE5-D87F-1196-C673-19F3D7A4296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63EC8C1-EE9C-CDC2-5821-579759BC94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BCD5823-6E21-01A2-0485-9D7973E485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CE917B7-B0B1-EB27-2597-D9EA3F7D96F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6E09438-C643-A114-8D06-2A5E31807D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FBE6806-F531-0121-8F3B-2E3C10822FB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12302E5-1E5F-17AB-A437-08BDD86D1BC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4C0908-2177-4A71-7CF7-BFC0C882B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351EC6-AF96-D8BD-0681-F0890CBD2AC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9C9D710-4DBE-F8BD-616A-269C465D8D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2ED29CC-1CA8-A6BB-A54B-E92BF34939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4181DA7-0B69-0B26-7BCC-B4F4B75A85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4408933-4ECF-951B-8BBC-F8ED8BEE9E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6796848-6600-F6E6-DCE0-55A5644227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48470C-3B0E-C8EA-0620-5E80AD41B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7BEF335-4F39-193E-5D54-C5272A9C1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9CE1131-9235-0CB1-4A62-92E88C2A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3" name="Picture 1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52CBA6A1-AF2A-D9A9-7CC4-BAB33BB04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34567A-3162-3E62-DBF6-9804A7A0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9FEBB03-2E0E-A48F-56FF-4E155FE038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00D18F-D894-62AC-738D-40FA00E9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1DEC90F-33A9-AE15-9DCD-270D21EC73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317193C6-A3C6-DD40-DDE2-777F1CC71D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AFF85A6-0F43-915D-8243-F0884F43EA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00DD0F3-3164-4944-8FE2-DB97EE87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F2335A6-FA71-028A-89FD-64576E2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E43AA7D-8614-CADA-8C5B-73BCD8C7CD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8F67F73-6AD6-C750-9A8B-32C75EAE66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5EB585B-41E3-E573-50E2-4EAAE58861A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B01F7B0-3E78-B510-B716-BFEBA3305D2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B1667-2013-0AEA-4672-B0B2B4D465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0A1FCF9-20BA-650A-1DD6-0B955185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D36051F-F95F-3850-8290-25C5CB80A02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EA5866-4402-6BA0-8F83-D3DA4A5E1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AE83042-5024-7EB9-9F8C-68C29C66C1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2ADA08A-46FC-2C1D-3ED2-79F4F68D653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8B42070-7A1C-DE48-EA9B-84B42EA8E7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B2A710B-8D1A-5166-D44E-2C6D07F023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CA70D9-8788-EFE6-C196-6066FAC8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483147-278A-BC99-70E6-F8CB5F24D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B706B95-2E29-34D6-4CEF-C6DDD302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1C0C0532-50AC-35F0-4495-2A02862A1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39936" y="965628"/>
            <a:ext cx="683304" cy="683304"/>
          </a:xfrm>
          <a:prstGeom prst="rect">
            <a:avLst/>
          </a:prstGeom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0424934-8852-1CAE-1BCD-2C51FECD1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16" name="Picture 15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FFD992DB-3403-9BF9-9D6A-53E626F46A8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66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6D5B2D94-524C-0D24-5B93-19D7994E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63119C9-1FC5-8145-3EC5-9AC13FC628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810E97-269A-A57C-259A-6A3FE3FA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D189AFB-4826-1FD1-CAD1-9A8C9A7DE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3779B98-195F-7AB1-7047-BDCB65E7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C0C4796-ACAE-6D1D-520B-A984CBE3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CD88134-00E9-042C-F964-D11B0B7DB63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500B205-11C3-FA99-FDE9-6F655EAEF75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A411E12-C9D4-4E88-2853-8670C0FBA2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6764FC6-5612-0833-E7CC-D24DDA6144B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4545312-ABDD-76BE-A1B0-5695DE400A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987CBE9-8497-FE03-C09F-DA3249B9E4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65816E3-C77D-18D6-49DF-E6D53D86DE6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B43B053-1B5C-AD9C-3F41-59EC7F86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F77BBE-4AE4-26E7-FAF7-C93B6252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29244E0-4B3D-8C65-EE31-9036BA07D6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6913F42-75CD-3579-2363-62E6A53A31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1F52ABE-661D-AFCD-4088-B1D4C21F1A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3EB2766-55E8-DF53-8F7C-415D8B50FA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5FA43FB-6633-5CE5-49A1-E5C648DF4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821BE3-670F-87C6-5AE1-9B67194A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486C4F39-5193-2844-ACE4-8F1C1EFEA7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4A2508A-74AC-B282-B226-BF9056B5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B9FC757A-121F-4533-01FC-F3E18C617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39936" y="965628"/>
            <a:ext cx="683304" cy="683304"/>
          </a:xfrm>
          <a:prstGeom prst="rect">
            <a:avLst/>
          </a:prstGeom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B362FD7-80C3-5FB2-69E5-F7116E760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2DCA0E07-465F-D7AC-FD5B-4EC54A9FB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7" name="Picture 1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93E0963F-0658-EB06-CCC6-6A7A8E3DD1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AC58-F55F-BC8C-C1F8-5D2C5831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6CDC-D6C8-6EFD-0AB4-502C04B7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understand </a:t>
            </a:r>
            <a:r>
              <a:rPr lang="en-US" b="1" i="1" dirty="0"/>
              <a:t>who</a:t>
            </a:r>
            <a:r>
              <a:rPr lang="en-US" dirty="0"/>
              <a:t> is </a:t>
            </a:r>
            <a:r>
              <a:rPr lang="en-US" b="1" i="1" dirty="0"/>
              <a:t>currently</a:t>
            </a:r>
            <a:r>
              <a:rPr lang="en-US" dirty="0"/>
              <a:t> using our data</a:t>
            </a:r>
            <a:endParaRPr lang="en-US" b="1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99826-3440-0E6F-5C46-65A0D2706F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975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95AF5CC-94B9-F7EF-AC73-DEC432FF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51AAE622-53E8-4898-ED0A-0A7F5C31E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39BC454C-8537-95FB-58D3-2934F7CD63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255764-E51B-03F2-1647-EE162F50A4BC}"/>
              </a:ext>
            </a:extLst>
          </p:cNvPr>
          <p:cNvGrpSpPr/>
          <p:nvPr/>
        </p:nvGrpSpPr>
        <p:grpSpPr>
          <a:xfrm>
            <a:off x="2960838" y="616717"/>
            <a:ext cx="1221925" cy="1158410"/>
            <a:chOff x="5735900" y="1057175"/>
            <a:chExt cx="1221925" cy="1158410"/>
          </a:xfrm>
        </p:grpSpPr>
        <p:sp>
          <p:nvSpPr>
            <p:cNvPr id="145" name="Google Shape;145;p19">
              <a:extLst>
                <a:ext uri="{FF2B5EF4-FFF2-40B4-BE49-F238E27FC236}">
                  <a16:creationId xmlns:a16="http://schemas.microsoft.com/office/drawing/2014/main" id="{024EE287-5E84-66F1-0186-E485C407B0E1}"/>
                </a:ext>
              </a:extLst>
            </p:cNvPr>
            <p:cNvSpPr/>
            <p:nvPr/>
          </p:nvSpPr>
          <p:spPr>
            <a:xfrm>
              <a:off x="5735925" y="10571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46" name="Google Shape;146;p19">
              <a:extLst>
                <a:ext uri="{FF2B5EF4-FFF2-40B4-BE49-F238E27FC236}">
                  <a16:creationId xmlns:a16="http://schemas.microsoft.com/office/drawing/2014/main" id="{F2689996-5E50-C177-80CF-EAC2AD0E2B57}"/>
                </a:ext>
              </a:extLst>
            </p:cNvPr>
            <p:cNvGraphicFramePr/>
            <p:nvPr/>
          </p:nvGraphicFramePr>
          <p:xfrm>
            <a:off x="5735900" y="13012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7" name="Google Shape;147;p19">
              <a:extLst>
                <a:ext uri="{FF2B5EF4-FFF2-40B4-BE49-F238E27FC236}">
                  <a16:creationId xmlns:a16="http://schemas.microsoft.com/office/drawing/2014/main" id="{C39806FA-A41D-037C-4F91-E6DA17A03E2E}"/>
                </a:ext>
              </a:extLst>
            </p:cNvPr>
            <p:cNvSpPr txBox="1"/>
            <p:nvPr/>
          </p:nvSpPr>
          <p:spPr>
            <a:xfrm>
              <a:off x="5773500" y="105717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device_events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F8DEB-F429-A88E-8556-84E3BB845E2F}"/>
              </a:ext>
            </a:extLst>
          </p:cNvPr>
          <p:cNvGrpSpPr/>
          <p:nvPr/>
        </p:nvGrpSpPr>
        <p:grpSpPr>
          <a:xfrm>
            <a:off x="6270187" y="644794"/>
            <a:ext cx="1221925" cy="1158410"/>
            <a:chOff x="7238500" y="2287575"/>
            <a:chExt cx="1221925" cy="1158410"/>
          </a:xfrm>
        </p:grpSpPr>
        <p:sp>
          <p:nvSpPr>
            <p:cNvPr id="148" name="Google Shape;148;p19">
              <a:extLst>
                <a:ext uri="{FF2B5EF4-FFF2-40B4-BE49-F238E27FC236}">
                  <a16:creationId xmlns:a16="http://schemas.microsoft.com/office/drawing/2014/main" id="{1AEFCE27-70B8-C164-CF79-8BE574E26FFC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49" name="Google Shape;149;p19">
              <a:extLst>
                <a:ext uri="{FF2B5EF4-FFF2-40B4-BE49-F238E27FC236}">
                  <a16:creationId xmlns:a16="http://schemas.microsoft.com/office/drawing/2014/main" id="{B624F62A-5EF4-0F73-8C1C-EF0021E55BED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36D290-C4F9-DEAD-4EFF-D512BD6C85F8}"/>
              </a:ext>
            </a:extLst>
          </p:cNvPr>
          <p:cNvSpPr txBox="1"/>
          <p:nvPr/>
        </p:nvSpPr>
        <p:spPr>
          <a:xfrm>
            <a:off x="6200657" y="616717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search_requests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649702-34D0-09C3-DF4B-AEA6474CFE4A}"/>
              </a:ext>
            </a:extLst>
          </p:cNvPr>
          <p:cNvGrpSpPr/>
          <p:nvPr/>
        </p:nvGrpSpPr>
        <p:grpSpPr>
          <a:xfrm>
            <a:off x="6545374" y="3388963"/>
            <a:ext cx="1221925" cy="1158410"/>
            <a:chOff x="5534575" y="2654025"/>
            <a:chExt cx="1221925" cy="1158410"/>
          </a:xfrm>
        </p:grpSpPr>
        <p:sp>
          <p:nvSpPr>
            <p:cNvPr id="151" name="Google Shape;151;p19">
              <a:extLst>
                <a:ext uri="{FF2B5EF4-FFF2-40B4-BE49-F238E27FC236}">
                  <a16:creationId xmlns:a16="http://schemas.microsoft.com/office/drawing/2014/main" id="{890CF4E4-5EF5-0549-0D74-A8D77F089BD2}"/>
                </a:ext>
              </a:extLst>
            </p:cNvPr>
            <p:cNvSpPr/>
            <p:nvPr/>
          </p:nvSpPr>
          <p:spPr>
            <a:xfrm>
              <a:off x="5534600" y="265402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52" name="Google Shape;152;p19">
              <a:extLst>
                <a:ext uri="{FF2B5EF4-FFF2-40B4-BE49-F238E27FC236}">
                  <a16:creationId xmlns:a16="http://schemas.microsoft.com/office/drawing/2014/main" id="{1AEA22D2-26C0-AA63-A024-F838A5E859E2}"/>
                </a:ext>
              </a:extLst>
            </p:cNvPr>
            <p:cNvGraphicFramePr/>
            <p:nvPr/>
          </p:nvGraphicFramePr>
          <p:xfrm>
            <a:off x="5534575" y="289812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3" name="Google Shape;153;p19">
              <a:extLst>
                <a:ext uri="{FF2B5EF4-FFF2-40B4-BE49-F238E27FC236}">
                  <a16:creationId xmlns:a16="http://schemas.microsoft.com/office/drawing/2014/main" id="{2EBAB3BD-0F09-E4B4-1344-FAC2AAD8D671}"/>
                </a:ext>
              </a:extLst>
            </p:cNvPr>
            <p:cNvSpPr txBox="1"/>
            <p:nvPr/>
          </p:nvSpPr>
          <p:spPr>
            <a:xfrm>
              <a:off x="5572175" y="265402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A436F-25E2-C6CB-A745-965A11272576}"/>
              </a:ext>
            </a:extLst>
          </p:cNvPr>
          <p:cNvGrpSpPr/>
          <p:nvPr/>
        </p:nvGrpSpPr>
        <p:grpSpPr>
          <a:xfrm>
            <a:off x="4666036" y="3430895"/>
            <a:ext cx="1222150" cy="1158410"/>
            <a:chOff x="7238325" y="3812325"/>
            <a:chExt cx="1222150" cy="1158410"/>
          </a:xfrm>
        </p:grpSpPr>
        <p:sp>
          <p:nvSpPr>
            <p:cNvPr id="154" name="Google Shape;154;p19">
              <a:extLst>
                <a:ext uri="{FF2B5EF4-FFF2-40B4-BE49-F238E27FC236}">
                  <a16:creationId xmlns:a16="http://schemas.microsoft.com/office/drawing/2014/main" id="{AD70289B-CFFC-1B57-9900-51FB9216F438}"/>
                </a:ext>
              </a:extLst>
            </p:cNvPr>
            <p:cNvSpPr/>
            <p:nvPr/>
          </p:nvSpPr>
          <p:spPr>
            <a:xfrm>
              <a:off x="7238575" y="381232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55" name="Google Shape;155;p19">
              <a:extLst>
                <a:ext uri="{FF2B5EF4-FFF2-40B4-BE49-F238E27FC236}">
                  <a16:creationId xmlns:a16="http://schemas.microsoft.com/office/drawing/2014/main" id="{017CC238-2BF5-A477-ACE9-2E1D7F504BC5}"/>
                </a:ext>
              </a:extLst>
            </p:cNvPr>
            <p:cNvGraphicFramePr/>
            <p:nvPr/>
          </p:nvGraphicFramePr>
          <p:xfrm>
            <a:off x="7238550" y="405642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6" name="Google Shape;156;p19">
              <a:extLst>
                <a:ext uri="{FF2B5EF4-FFF2-40B4-BE49-F238E27FC236}">
                  <a16:creationId xmlns:a16="http://schemas.microsoft.com/office/drawing/2014/main" id="{D5762A8B-8F7C-5C6A-6241-6C49AE76A762}"/>
                </a:ext>
              </a:extLst>
            </p:cNvPr>
            <p:cNvSpPr txBox="1"/>
            <p:nvPr/>
          </p:nvSpPr>
          <p:spPr>
            <a:xfrm>
              <a:off x="7238325" y="381651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D5594BE5-B38F-D789-258D-7F68DC9E8AC5}"/>
              </a:ext>
            </a:extLst>
          </p:cNvPr>
          <p:cNvCxnSpPr>
            <a:cxnSpLocks/>
            <a:stCxn id="143" idx="3"/>
            <a:endCxn id="155" idx="1"/>
          </p:cNvCxnSpPr>
          <p:nvPr/>
        </p:nvCxnSpPr>
        <p:spPr>
          <a:xfrm>
            <a:off x="1905425" y="2731775"/>
            <a:ext cx="2760836" cy="1400375"/>
          </a:xfrm>
          <a:prstGeom prst="curvedConnector3">
            <a:avLst>
              <a:gd name="adj1" fmla="val 8730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58CCE3FE-A7F9-9DF8-83B6-B8D6C5261EA2}"/>
              </a:ext>
            </a:extLst>
          </p:cNvPr>
          <p:cNvCxnSpPr>
            <a:cxnSpLocks/>
            <a:stCxn id="143" idx="3"/>
            <a:endCxn id="151" idx="1"/>
          </p:cNvCxnSpPr>
          <p:nvPr/>
        </p:nvCxnSpPr>
        <p:spPr>
          <a:xfrm>
            <a:off x="1905425" y="2731775"/>
            <a:ext cx="4639974" cy="1236338"/>
          </a:xfrm>
          <a:prstGeom prst="curvedConnector3">
            <a:avLst>
              <a:gd name="adj1" fmla="val 88792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1BB4D0-53EF-0E62-960C-12E8D2C27B2D}"/>
              </a:ext>
            </a:extLst>
          </p:cNvPr>
          <p:cNvGrpSpPr/>
          <p:nvPr/>
        </p:nvGrpSpPr>
        <p:grpSpPr>
          <a:xfrm>
            <a:off x="4615412" y="619353"/>
            <a:ext cx="1221925" cy="1183860"/>
            <a:chOff x="7364150" y="493225"/>
            <a:chExt cx="1221925" cy="1183860"/>
          </a:xfrm>
        </p:grpSpPr>
        <p:sp>
          <p:nvSpPr>
            <p:cNvPr id="159" name="Google Shape;159;p19">
              <a:extLst>
                <a:ext uri="{FF2B5EF4-FFF2-40B4-BE49-F238E27FC236}">
                  <a16:creationId xmlns:a16="http://schemas.microsoft.com/office/drawing/2014/main" id="{390633EF-D345-64C7-A555-2BFC58B4476E}"/>
                </a:ext>
              </a:extLst>
            </p:cNvPr>
            <p:cNvSpPr/>
            <p:nvPr/>
          </p:nvSpPr>
          <p:spPr>
            <a:xfrm>
              <a:off x="7364175" y="5186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60" name="Google Shape;160;p19">
              <a:extLst>
                <a:ext uri="{FF2B5EF4-FFF2-40B4-BE49-F238E27FC236}">
                  <a16:creationId xmlns:a16="http://schemas.microsoft.com/office/drawing/2014/main" id="{B9D57282-6E3E-2BDF-6187-46C6B5176FD5}"/>
                </a:ext>
              </a:extLst>
            </p:cNvPr>
            <p:cNvGraphicFramePr/>
            <p:nvPr/>
          </p:nvGraphicFramePr>
          <p:xfrm>
            <a:off x="7364150" y="7627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61" name="Google Shape;161;p19">
              <a:extLst>
                <a:ext uri="{FF2B5EF4-FFF2-40B4-BE49-F238E27FC236}">
                  <a16:creationId xmlns:a16="http://schemas.microsoft.com/office/drawing/2014/main" id="{6C94914C-4412-7A12-8A1E-548A67ECB830}"/>
                </a:ext>
              </a:extLst>
            </p:cNvPr>
            <p:cNvSpPr txBox="1"/>
            <p:nvPr/>
          </p:nvSpPr>
          <p:spPr>
            <a:xfrm>
              <a:off x="7383012" y="49322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app_sessions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0F84CA8B-458C-AEFA-388B-B475F4561AC4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1905425" y="1195867"/>
            <a:ext cx="1055438" cy="153590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DB9BFA52-FDA1-E0BE-A974-1F8CAD2DEA19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1922725" y="1803204"/>
            <a:ext cx="4958374" cy="946671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E1E4361C-5D97-121A-A2B6-23F2218A76D3}"/>
              </a:ext>
            </a:extLst>
          </p:cNvPr>
          <p:cNvCxnSpPr>
            <a:cxnSpLocks/>
            <a:stCxn id="143" idx="3"/>
            <a:endCxn id="160" idx="2"/>
          </p:cNvCxnSpPr>
          <p:nvPr/>
        </p:nvCxnSpPr>
        <p:spPr>
          <a:xfrm flipV="1">
            <a:off x="1905425" y="1803213"/>
            <a:ext cx="3320899" cy="928562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69D6D9-8AD8-C8CA-A7F5-CEBFB99E929F}"/>
              </a:ext>
            </a:extLst>
          </p:cNvPr>
          <p:cNvSpPr/>
          <p:nvPr/>
        </p:nvSpPr>
        <p:spPr>
          <a:xfrm>
            <a:off x="2433144" y="259882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093C5-6196-7166-AB10-00D5D0002B23}"/>
              </a:ext>
            </a:extLst>
          </p:cNvPr>
          <p:cNvSpPr/>
          <p:nvPr/>
        </p:nvSpPr>
        <p:spPr>
          <a:xfrm>
            <a:off x="2433143" y="2739079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logo with a smile&#10;&#10;Description automatically generated">
            <a:extLst>
              <a:ext uri="{FF2B5EF4-FFF2-40B4-BE49-F238E27FC236}">
                <a16:creationId xmlns:a16="http://schemas.microsoft.com/office/drawing/2014/main" id="{7D40265D-0692-BFAB-C53E-BA69A2AE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9" y="390709"/>
            <a:ext cx="1567258" cy="1026690"/>
          </a:xfrm>
          <a:prstGeom prst="rect">
            <a:avLst/>
          </a:prstGeom>
        </p:spPr>
      </p:pic>
      <p:pic>
        <p:nvPicPr>
          <p:cNvPr id="26" name="Picture 25" descr="A logo for a company&#10;&#10;Description automatically generated">
            <a:extLst>
              <a:ext uri="{FF2B5EF4-FFF2-40B4-BE49-F238E27FC236}">
                <a16:creationId xmlns:a16="http://schemas.microsoft.com/office/drawing/2014/main" id="{2C58C93E-E2F6-4CDF-5D49-1ECFD3D4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22" y="1831171"/>
            <a:ext cx="864000" cy="3919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C42F37D-2405-33D7-79FE-6893E42B9B01}"/>
              </a:ext>
            </a:extLst>
          </p:cNvPr>
          <p:cNvSpPr txBox="1"/>
          <p:nvPr/>
        </p:nvSpPr>
        <p:spPr>
          <a:xfrm>
            <a:off x="2517253" y="4393374"/>
            <a:ext cx="131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Datalake</a:t>
            </a:r>
            <a:endParaRPr lang="en-US" dirty="0"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C10A514C-94EE-E8F9-687F-02BFF688B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748" y="3722114"/>
            <a:ext cx="1251955" cy="7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5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6B16055-84CB-DC2E-BEB6-E57037C7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8CEF9584-1B8B-723D-F9D6-AA27BD0A2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2F4419-CFD0-05C2-7C71-ECDD4E7F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03317"/>
            <a:ext cx="8656320" cy="395474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833ED3-CDAE-9F91-F1C7-4E62D6A8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B574F6-585B-5AD4-44F2-5B6825FC2362}"/>
              </a:ext>
            </a:extLst>
          </p:cNvPr>
          <p:cNvSpPr/>
          <p:nvPr/>
        </p:nvSpPr>
        <p:spPr>
          <a:xfrm>
            <a:off x="1575582" y="865163"/>
            <a:ext cx="2672861" cy="154745"/>
          </a:xfrm>
          <a:prstGeom prst="rect">
            <a:avLst/>
          </a:pr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D0E256-0D36-ED20-C140-1094D803B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443" y="3523596"/>
            <a:ext cx="731912" cy="1591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25E2ED-A5CE-8E31-45DB-DEAB4F85CDDC}"/>
              </a:ext>
            </a:extLst>
          </p:cNvPr>
          <p:cNvSpPr/>
          <p:nvPr/>
        </p:nvSpPr>
        <p:spPr>
          <a:xfrm>
            <a:off x="1625094" y="4340183"/>
            <a:ext cx="576305" cy="98474"/>
          </a:xfrm>
          <a:prstGeom prst="rect">
            <a:avLst/>
          </a:pr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57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54040D-6085-A246-72FC-EE074E0D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26D6986-869C-8D56-AF09-89B5F63EC3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583497D-E85C-5F4A-3DE4-6563884E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769ABC1-C035-4CBA-FD10-67980D9A80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57EF8E4-EBB2-416E-A09C-985A13E15BE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0992516-EAC5-2666-CA83-34B012AF5B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124C706D-B6A5-C4C2-897B-C17EA3D9DE9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40F0A83-1B03-233E-EDFA-A1C59236FB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2965170-BB81-CF0B-7E28-935679A2352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1C39361-6786-9DBC-B905-80ACC706E0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BAA514-CA74-E388-C18B-568E2D0208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3FE0270-E29A-1B64-6DCD-E93837FBC79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31FB3E36-D9DA-8EF1-2F6C-0AEA5940495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414C494-011F-8DB1-4385-6E0137C4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153F01-F747-DF7C-E379-50957C01C7E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AD2D6C-CB73-ECC2-D8F5-EE649118DA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D8D0B4C-593E-5564-4F60-84B5350E556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328B036-6719-7011-335A-6FBEE955C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8A1CE01-29A4-1006-77F2-20916E89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B4B4370-25E0-913C-1DB2-B131085FA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C6A07EF-8196-2D50-044A-5B4A2778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6D68B38-C9D2-96A6-4BFB-B0DB3CA78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D2E9EB3C-AEDC-97DA-A69B-395CACF91B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5" name="Picture 1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C9E055A-E670-D354-88CC-CF10962F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16" name="Picture 1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809C112-24C1-A2FD-7D5D-1E53B7218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0DFDBCF1-3977-F8B3-3AF7-C9557397F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457417" y="2541299"/>
            <a:ext cx="683304" cy="683304"/>
          </a:xfrm>
          <a:prstGeom prst="rect">
            <a:avLst/>
          </a:prstGeom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95B4C798-8630-8658-1237-15125A8246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185628" y="3320978"/>
            <a:ext cx="683304" cy="683304"/>
          </a:xfrm>
          <a:prstGeom prst="rect">
            <a:avLst/>
          </a:prstGeom>
        </p:spPr>
      </p:pic>
      <p:pic>
        <p:nvPicPr>
          <p:cNvPr id="18" name="Graphic 17" descr="Add with solid fill">
            <a:extLst>
              <a:ext uri="{FF2B5EF4-FFF2-40B4-BE49-F238E27FC236}">
                <a16:creationId xmlns:a16="http://schemas.microsoft.com/office/drawing/2014/main" id="{A951584E-1C88-F956-201B-5C24996C7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23088" y="999532"/>
            <a:ext cx="683304" cy="683304"/>
          </a:xfrm>
          <a:prstGeom prst="rect">
            <a:avLst/>
          </a:prstGeom>
        </p:spPr>
      </p:pic>
      <p:pic>
        <p:nvPicPr>
          <p:cNvPr id="19" name="Picture 1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EBDD8564-EA71-7ADA-115F-E133E9F559A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74B21D7D-80D0-ABC7-DB20-80C5B8D8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F1C0B7B-70B9-9042-9EC0-BC69E7CAED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6B8AF0C-C82B-0C2C-0E20-6B027CAE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6E1AE04-F0BA-C582-679B-CC1151A75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AB6A9B9-2653-DA1E-699F-673F1DC7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9CEF106-4BC0-E2A4-30B0-C8A1C16AD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6A9070-DB8B-356C-8F96-1CBD99BE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1CF9710-5B68-EA80-2F76-648A67290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0377730-7719-1D8F-D201-CCACBF8C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A308E82-750D-677E-718B-FC2D3F4FB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6B0559B-98C1-8F99-1F2C-D98E0C952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08C2C9F-CF3B-343A-FF20-375C1B603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7A98B0D-A0A6-1716-ADDD-57B259079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87BE81B-DD31-CCB8-B886-002E3A759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FD75C1-53CB-384A-14F8-1414F8A4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6E2E526-57CA-19D2-76D4-8484ECE1E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C643E5E-34B4-54EF-B8D9-256CCB66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F0869A4-77F7-7BB5-5911-734EEAB4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2CD201-D8B4-DD3B-D12E-B1938674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62DC8DC-0251-78F9-8701-33389F4B2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61C5AB8-7506-7216-2C38-8B22E630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E6C3469-709B-A94B-B18F-CD67BD31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E6382E4-CBDA-B4A0-F58B-809D96A3F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4030B66-5940-4913-F47C-5A41C6DF8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0E7EF2BB-BD0F-17AB-F440-6061C674BC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3" name="Graphic 12" descr="Add with solid fill">
            <a:extLst>
              <a:ext uri="{FF2B5EF4-FFF2-40B4-BE49-F238E27FC236}">
                <a16:creationId xmlns:a16="http://schemas.microsoft.com/office/drawing/2014/main" id="{55191EDC-AAE7-9B11-FAEB-25426D26A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457417" y="2541299"/>
            <a:ext cx="683304" cy="683304"/>
          </a:xfrm>
          <a:prstGeom prst="rect">
            <a:avLst/>
          </a:prstGeom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DCD301D3-9BDA-FAED-48D0-0117556254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185628" y="3320978"/>
            <a:ext cx="683304" cy="683304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153E00FE-4774-C3EE-2356-ED73525C89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23088" y="999532"/>
            <a:ext cx="683304" cy="683304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307F36F-6602-4C60-D289-0C8D43A67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6440" y="1073732"/>
            <a:ext cx="582144" cy="582144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893DFA4E-841B-A35A-A297-3DAD14CC5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8755" y="1860552"/>
            <a:ext cx="582144" cy="582144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F03FD568-CB06-2F0E-86D1-58FE507FF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0410" y="1817685"/>
            <a:ext cx="582144" cy="582144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813E41E4-FCD9-DCCD-7FE6-E266652ECB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4567" y="1847926"/>
            <a:ext cx="582144" cy="582144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DB0031E8-358B-FFE0-E403-FF7FCD9F0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1440" y="1862072"/>
            <a:ext cx="582144" cy="582144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DD3F9B76-A655-9B2C-EFA1-626162EDFC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05177" y="1819242"/>
            <a:ext cx="582144" cy="582144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B1DFFF05-2488-0DEB-CF37-404E96DD46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635" y="2568220"/>
            <a:ext cx="582144" cy="582144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5D6A26C-6A6E-E091-4F64-F65341B4F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27109" y="2619162"/>
            <a:ext cx="582144" cy="582144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78BA723-14CD-1D82-C2B5-58AD8BCA89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5068" y="2606477"/>
            <a:ext cx="582144" cy="582144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F4324826-A6E8-DC1F-AFD6-79F610F26F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708" y="2638569"/>
            <a:ext cx="582144" cy="582144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75AB62C7-488C-5B85-0F89-AB971704E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8424" y="3382457"/>
            <a:ext cx="582144" cy="582144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B97AAE2E-0C10-E17A-C071-E51475373E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7025" y="3409776"/>
            <a:ext cx="582144" cy="582144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9AE718C-32B5-424C-70EE-1F45044F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182" y="3433103"/>
            <a:ext cx="582144" cy="582144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97438FB4-0C3C-1F65-B1B1-00308C022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082" y="3386155"/>
            <a:ext cx="582144" cy="582144"/>
          </a:xfrm>
          <a:prstGeom prst="rect">
            <a:avLst/>
          </a:prstGeom>
        </p:spPr>
      </p:pic>
      <p:pic>
        <p:nvPicPr>
          <p:cNvPr id="33" name="Picture 3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C40357AD-9580-240A-554A-24D56745B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2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4B0DFDC-E2A4-822F-F284-B00876A8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766D083-F090-7750-0E7E-2A32BD1309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25A1ED-53E4-B65A-CBAB-0FA957BF5570}"/>
              </a:ext>
            </a:extLst>
          </p:cNvPr>
          <p:cNvSpPr/>
          <p:nvPr/>
        </p:nvSpPr>
        <p:spPr>
          <a:xfrm>
            <a:off x="4852540" y="1221810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E86E89-475A-C0CB-E64F-856F1487760E}"/>
              </a:ext>
            </a:extLst>
          </p:cNvPr>
          <p:cNvSpPr/>
          <p:nvPr/>
        </p:nvSpPr>
        <p:spPr>
          <a:xfrm>
            <a:off x="2025716" y="1234167"/>
            <a:ext cx="2546284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calendar with a few squares&#10;&#10;Description automatically generated">
            <a:extLst>
              <a:ext uri="{FF2B5EF4-FFF2-40B4-BE49-F238E27FC236}">
                <a16:creationId xmlns:a16="http://schemas.microsoft.com/office/drawing/2014/main" id="{A4AD32C2-4225-8CFB-3209-EEF7345E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84" y="1691370"/>
            <a:ext cx="2306531" cy="1782462"/>
          </a:xfrm>
          <a:prstGeom prst="rect">
            <a:avLst/>
          </a:prstGeom>
        </p:spPr>
      </p:pic>
      <p:pic>
        <p:nvPicPr>
          <p:cNvPr id="32" name="Picture 31" descr="A calendar with a few squares&#10;&#10;Description automatically generated">
            <a:extLst>
              <a:ext uri="{FF2B5EF4-FFF2-40B4-BE49-F238E27FC236}">
                <a16:creationId xmlns:a16="http://schemas.microsoft.com/office/drawing/2014/main" id="{8E7E79BE-986C-770E-C452-DF234FB3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3" y="1691370"/>
            <a:ext cx="2306531" cy="17824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525D33-1865-584A-3452-6A8332E5C64E}"/>
              </a:ext>
            </a:extLst>
          </p:cNvPr>
          <p:cNvSpPr/>
          <p:nvPr/>
        </p:nvSpPr>
        <p:spPr>
          <a:xfrm>
            <a:off x="5134256" y="1949552"/>
            <a:ext cx="1960731" cy="85199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0AA459-0536-2C8A-4CEE-C58293DDA7E4}"/>
              </a:ext>
            </a:extLst>
          </p:cNvPr>
          <p:cNvSpPr/>
          <p:nvPr/>
        </p:nvSpPr>
        <p:spPr>
          <a:xfrm>
            <a:off x="2290670" y="2497647"/>
            <a:ext cx="1998828" cy="873921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409C5-B8C6-7DC5-82C6-F8167E0CE436}"/>
              </a:ext>
            </a:extLst>
          </p:cNvPr>
          <p:cNvSpPr txBox="1"/>
          <p:nvPr/>
        </p:nvSpPr>
        <p:spPr>
          <a:xfrm>
            <a:off x="2142184" y="1221810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August 2022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3A5794-791D-14D8-105C-7411A7341B9E}"/>
              </a:ext>
            </a:extLst>
          </p:cNvPr>
          <p:cNvSpPr txBox="1"/>
          <p:nvPr/>
        </p:nvSpPr>
        <p:spPr>
          <a:xfrm>
            <a:off x="4940931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Sept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B720E-466C-DA1E-C181-99C7C11CA45A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223323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04D9CEA-0379-64FF-DAF6-E9ABBAAF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88CFED8-1009-E81A-CD6A-46713A050E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8ABFF84B-14FC-D2FD-42E3-1814792FD601}"/>
              </a:ext>
            </a:extLst>
          </p:cNvPr>
          <p:cNvSpPr/>
          <p:nvPr/>
        </p:nvSpPr>
        <p:spPr>
          <a:xfrm>
            <a:off x="266700" y="1638300"/>
            <a:ext cx="1419300" cy="141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C1BABAD5-4372-5530-1CA7-6637BA81D2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686675"/>
            <a:ext cx="1314376" cy="1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074D996D-A586-31DE-7BEC-5DB2708A6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>
            <a:extLst>
              <a:ext uri="{FF2B5EF4-FFF2-40B4-BE49-F238E27FC236}">
                <a16:creationId xmlns:a16="http://schemas.microsoft.com/office/drawing/2014/main" id="{BAB5DCB1-C0B0-E863-81D2-27E86F940E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378" y="1371826"/>
            <a:ext cx="1593251" cy="32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>
            <a:extLst>
              <a:ext uri="{FF2B5EF4-FFF2-40B4-BE49-F238E27FC236}">
                <a16:creationId xmlns:a16="http://schemas.microsoft.com/office/drawing/2014/main" id="{257A663F-DF47-D83D-A797-D9BB7153DC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617" y="1245550"/>
            <a:ext cx="3242340" cy="3242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6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385A849-4442-101A-B73B-3947E1B0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AB369F9-A05E-5A38-018D-161BCE52CB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CCDC3A6A-3E6F-3335-147F-C6BDB2C8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6C9559C-BD2B-4C7D-ACFC-4802567FD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9BC55-F64F-A0DF-AC9C-DA1ED29DEF04}"/>
              </a:ext>
            </a:extLst>
          </p:cNvPr>
          <p:cNvSpPr txBox="1"/>
          <p:nvPr/>
        </p:nvSpPr>
        <p:spPr>
          <a:xfrm>
            <a:off x="119378" y="199551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second Incident</a:t>
            </a:r>
          </a:p>
        </p:txBody>
      </p:sp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6D8DDE7D-AD68-E430-8EC3-629D8065E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F1B1146-809B-853A-79F0-54CDF013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672C340F-7617-7001-E99D-6A18E2F57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57395E3F-EE1F-A7CC-7D70-EC72521E6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AC0962CA-EAB2-5F33-C730-010C6C493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DE3DA4F-F6F2-55F8-6AA6-A857A69FD6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</p:spTree>
    <p:extLst>
      <p:ext uri="{BB962C8B-B14F-4D97-AF65-F5344CB8AC3E}">
        <p14:creationId xmlns:p14="http://schemas.microsoft.com/office/powerpoint/2010/main" val="1942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61E2A70-DFD1-2A0B-5D9D-1F59045C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550530B-F76C-804E-F4A2-C3A3680159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51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5C4F44-C4B9-1AE8-A2C1-1F9381A4E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05711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checkin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view_profile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79105D-F264-0710-E97A-4A738822A80A}"/>
              </a:ext>
            </a:extLst>
          </p:cNvPr>
          <p:cNvSpPr txBox="1"/>
          <p:nvPr/>
        </p:nvSpPr>
        <p:spPr>
          <a:xfrm>
            <a:off x="197709" y="30891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device_events</a:t>
            </a:r>
            <a:r>
              <a:rPr lang="en-US" sz="2400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439012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1592A49-1EFD-3122-986A-3F369823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C01BDA6-61AB-0285-AD82-C734A7413A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52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F2189D-E0E5-81B3-022C-AC2716CDFFFF}"/>
              </a:ext>
            </a:extLst>
          </p:cNvPr>
          <p:cNvGraphicFramePr>
            <a:graphicFrameLocks noGrp="1"/>
          </p:cNvGraphicFramePr>
          <p:nvPr/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checkin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view_profile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CAEE6A-CE51-9E9A-EF1C-2885B848296E}"/>
              </a:ext>
            </a:extLst>
          </p:cNvPr>
          <p:cNvSpPr txBox="1"/>
          <p:nvPr/>
        </p:nvSpPr>
        <p:spPr>
          <a:xfrm>
            <a:off x="197709" y="30891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device_events</a:t>
            </a:r>
            <a:r>
              <a:rPr lang="en-US" sz="2400" dirty="0"/>
              <a:t>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AF550-173A-C73E-DAAA-332B7021DF31}"/>
              </a:ext>
            </a:extLst>
          </p:cNvPr>
          <p:cNvSpPr/>
          <p:nvPr/>
        </p:nvSpPr>
        <p:spPr>
          <a:xfrm>
            <a:off x="321276" y="2922494"/>
            <a:ext cx="8049673" cy="1120122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09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C0F67F1-A7DE-13DB-A6B6-F954C8E9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DFB43951-77FF-F5C6-9D7B-D8411FF1F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53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47D3C1-25C0-0F6A-09D1-FDECB08BF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69486"/>
              </p:ext>
            </p:extLst>
          </p:nvPr>
        </p:nvGraphicFramePr>
        <p:xfrm>
          <a:off x="321276" y="1446736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7FFBE7-7420-B902-D6C6-8D59462852A1}"/>
              </a:ext>
            </a:extLst>
          </p:cNvPr>
          <p:cNvSpPr txBox="1"/>
          <p:nvPr/>
        </p:nvSpPr>
        <p:spPr>
          <a:xfrm>
            <a:off x="197709" y="30891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device_events</a:t>
            </a:r>
            <a:r>
              <a:rPr lang="en-US" sz="2400" dirty="0"/>
              <a:t> 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87857-FBBC-4D2B-06EB-BA3FC9489607}"/>
              </a:ext>
            </a:extLst>
          </p:cNvPr>
          <p:cNvSpPr/>
          <p:nvPr/>
        </p:nvSpPr>
        <p:spPr>
          <a:xfrm>
            <a:off x="321276" y="2922494"/>
            <a:ext cx="8049673" cy="45719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B8ADE-EE40-4382-2CF4-10B913EB0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" name="Google Shape;133;p18">
            <a:extLst>
              <a:ext uri="{FF2B5EF4-FFF2-40B4-BE49-F238E27FC236}">
                <a16:creationId xmlns:a16="http://schemas.microsoft.com/office/drawing/2014/main" id="{24E7C62C-357C-C0C9-17E5-A393D635FE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88" y="645617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3709E-6A34-3093-D0AD-CF0176FE3154}"/>
              </a:ext>
            </a:extLst>
          </p:cNvPr>
          <p:cNvSpPr txBox="1"/>
          <p:nvPr/>
        </p:nvSpPr>
        <p:spPr>
          <a:xfrm>
            <a:off x="5109881" y="3820193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Oh no…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80700-5CC2-F4DE-F065-D4F616EBDE82}"/>
              </a:ext>
            </a:extLst>
          </p:cNvPr>
          <p:cNvGrpSpPr/>
          <p:nvPr/>
        </p:nvGrpSpPr>
        <p:grpSpPr>
          <a:xfrm>
            <a:off x="4949400" y="1019245"/>
            <a:ext cx="618840" cy="1103040"/>
            <a:chOff x="4949400" y="1019245"/>
            <a:chExt cx="618840" cy="11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48B15B-FA29-4A04-CF15-7BB4D30E130B}"/>
                    </a:ext>
                  </a:extLst>
                </p14:cNvPr>
                <p14:cNvContentPartPr/>
                <p14:nvPr/>
              </p14:nvContentPartPr>
              <p14:xfrm>
                <a:off x="4949400" y="1019245"/>
                <a:ext cx="618840" cy="73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48B15B-FA29-4A04-CF15-7BB4D30E13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86400" y="956245"/>
                  <a:ext cx="7444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2E879E-E64E-CC3C-46F3-B4B94A7BCF7E}"/>
                    </a:ext>
                  </a:extLst>
                </p14:cNvPr>
                <p14:cNvContentPartPr/>
                <p14:nvPr/>
              </p14:nvContentPartPr>
              <p14:xfrm>
                <a:off x="5346120" y="1147405"/>
                <a:ext cx="78120" cy="974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2E879E-E64E-CC3C-46F3-B4B94A7BCF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3480" y="1084405"/>
                  <a:ext cx="203760" cy="11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B5798D-1AB1-AA8C-69C4-D51ECD83C8C9}"/>
              </a:ext>
            </a:extLst>
          </p:cNvPr>
          <p:cNvGrpSpPr/>
          <p:nvPr/>
        </p:nvGrpSpPr>
        <p:grpSpPr>
          <a:xfrm>
            <a:off x="5986920" y="1672645"/>
            <a:ext cx="2824920" cy="1068480"/>
            <a:chOff x="5986920" y="1672645"/>
            <a:chExt cx="2824920" cy="10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8C2943-1932-2FC1-6E0C-9692432EC552}"/>
                    </a:ext>
                  </a:extLst>
                </p14:cNvPr>
                <p14:cNvContentPartPr/>
                <p14:nvPr/>
              </p14:nvContentPartPr>
              <p14:xfrm>
                <a:off x="5986920" y="1681645"/>
                <a:ext cx="461880" cy="1059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8C2943-1932-2FC1-6E0C-9692432EC5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920" y="1619005"/>
                  <a:ext cx="58752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0D5EE7-A56F-7006-79F2-A8A5E144FB6E}"/>
                    </a:ext>
                  </a:extLst>
                </p14:cNvPr>
                <p14:cNvContentPartPr/>
                <p14:nvPr/>
              </p14:nvContentPartPr>
              <p14:xfrm>
                <a:off x="6610080" y="1672645"/>
                <a:ext cx="365760" cy="439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0D5EE7-A56F-7006-79F2-A8A5E144FB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47440" y="1610005"/>
                  <a:ext cx="4914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D40F0A-198C-FCFD-FB50-F6B801CE9B71}"/>
                    </a:ext>
                  </a:extLst>
                </p14:cNvPr>
                <p14:cNvContentPartPr/>
                <p14:nvPr/>
              </p14:nvContentPartPr>
              <p14:xfrm>
                <a:off x="7245120" y="1730245"/>
                <a:ext cx="456480" cy="476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D40F0A-198C-FCFD-FB50-F6B801CE9B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2120" y="1667605"/>
                  <a:ext cx="5821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88A03B-D4F6-EDE3-FD57-1C3429F2F51E}"/>
                    </a:ext>
                  </a:extLst>
                </p14:cNvPr>
                <p14:cNvContentPartPr/>
                <p14:nvPr/>
              </p14:nvContentPartPr>
              <p14:xfrm>
                <a:off x="7869720" y="1775245"/>
                <a:ext cx="9360" cy="44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88A03B-D4F6-EDE3-FD57-1C3429F2F5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7080" y="1712245"/>
                  <a:ext cx="1350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FF91CA-5B10-D9A8-7D41-DFFDC90A212D}"/>
                    </a:ext>
                  </a:extLst>
                </p14:cNvPr>
                <p14:cNvContentPartPr/>
                <p14:nvPr/>
              </p14:nvContentPartPr>
              <p14:xfrm>
                <a:off x="7897800" y="1772365"/>
                <a:ext cx="320400" cy="158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FF91CA-5B10-D9A8-7D41-DFFDC90A21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35160" y="1709725"/>
                  <a:ext cx="446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972B60-AEDA-305F-44AA-D1867BF31BEC}"/>
                    </a:ext>
                  </a:extLst>
                </p14:cNvPr>
                <p14:cNvContentPartPr/>
                <p14:nvPr/>
              </p14:nvContentPartPr>
              <p14:xfrm>
                <a:off x="8250960" y="1759045"/>
                <a:ext cx="560880" cy="515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972B60-AEDA-305F-44AA-D1867BF31B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87960" y="1696045"/>
                  <a:ext cx="686520" cy="64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CF6708-C4EF-EF5F-3364-6AF9AB5CF301}"/>
              </a:ext>
            </a:extLst>
          </p:cNvPr>
          <p:cNvGrpSpPr/>
          <p:nvPr/>
        </p:nvGrpSpPr>
        <p:grpSpPr>
          <a:xfrm>
            <a:off x="3850320" y="1376725"/>
            <a:ext cx="971640" cy="1737000"/>
            <a:chOff x="3850320" y="1376725"/>
            <a:chExt cx="971640" cy="173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05D9401-9BFB-ADE0-D12A-02531C10E6C0}"/>
                    </a:ext>
                  </a:extLst>
                </p14:cNvPr>
                <p14:cNvContentPartPr/>
                <p14:nvPr/>
              </p14:nvContentPartPr>
              <p14:xfrm>
                <a:off x="4180440" y="2117965"/>
                <a:ext cx="641520" cy="995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05D9401-9BFB-ADE0-D12A-02531C10E6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2440" y="2099965"/>
                  <a:ext cx="677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0D7EB6-6B75-AED7-59E4-38A88F6B7113}"/>
                    </a:ext>
                  </a:extLst>
                </p14:cNvPr>
                <p14:cNvContentPartPr/>
                <p14:nvPr/>
              </p14:nvContentPartPr>
              <p14:xfrm>
                <a:off x="4117800" y="2128405"/>
                <a:ext cx="454680" cy="698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0D7EB6-6B75-AED7-59E4-38A88F6B71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99800" y="2110405"/>
                  <a:ext cx="49032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0C87BD-B478-45CA-2A21-860D1E72DA86}"/>
                    </a:ext>
                  </a:extLst>
                </p14:cNvPr>
                <p14:cNvContentPartPr/>
                <p14:nvPr/>
              </p14:nvContentPartPr>
              <p14:xfrm>
                <a:off x="3850320" y="1520365"/>
                <a:ext cx="708120" cy="1060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0C87BD-B478-45CA-2A21-860D1E72DA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2320" y="1502725"/>
                  <a:ext cx="74376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5DB713-F34D-0FBB-2C5E-414E54706AC1}"/>
                    </a:ext>
                  </a:extLst>
                </p14:cNvPr>
                <p14:cNvContentPartPr/>
                <p14:nvPr/>
              </p14:nvContentPartPr>
              <p14:xfrm>
                <a:off x="3928800" y="1376725"/>
                <a:ext cx="301680" cy="1286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5DB713-F34D-0FBB-2C5E-414E54706A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11160" y="1359085"/>
                  <a:ext cx="337320" cy="132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565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842F-AB9F-853C-DFEC-861CB30E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A414A-9F3D-A1F4-D50A-522660A7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93CF8E-33E9-1F5E-6930-3327AB313EE5}"/>
              </a:ext>
            </a:extLst>
          </p:cNvPr>
          <p:cNvGrpSpPr/>
          <p:nvPr/>
        </p:nvGrpSpPr>
        <p:grpSpPr>
          <a:xfrm>
            <a:off x="6179134" y="1332035"/>
            <a:ext cx="1690504" cy="1630610"/>
            <a:chOff x="374810" y="1569308"/>
            <a:chExt cx="2446647" cy="21380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50C650C-A12B-06BD-B014-E27D478F56A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B32FC9-202A-4E59-5ACA-92BDAC41B03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api_analytics</a:t>
              </a:r>
              <a:endParaRPr lang="en-US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0A2C6B-4B87-F54A-B47B-11EF6C219841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B07F52-9643-9C5C-222B-2632BBFF12B5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3FDD6-D9D2-4187-C1F4-DBAC1F95BADE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CE88A1B-9677-7268-3D23-8A787D825BB4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8796AF-6A0F-2230-D3DB-CCE54054D366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7E8EA8-AFB2-441A-684C-500BC210E9C6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21F283F-872D-F680-0D4B-B43504F4A5D0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A3AB03-103D-6BAF-E876-A059D7B07253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774F89-3E98-2366-E68A-FA41792818D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E0B5A7-5C25-8D85-7685-1C460D5757E1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4A9CF84-8DDE-CC22-A109-407697CC81C6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146EF8-F3A6-CB31-5361-3FE62E6227E3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AADEA9A-CAE7-2176-9C46-F5DB75875FA0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7C88F25-2E14-2C5C-9EA9-85ED003CEAF1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Graphic 64" descr="Add with solid fill">
            <a:extLst>
              <a:ext uri="{FF2B5EF4-FFF2-40B4-BE49-F238E27FC236}">
                <a16:creationId xmlns:a16="http://schemas.microsoft.com/office/drawing/2014/main" id="{3A499B7B-38E7-7B4C-FECC-15AF6D6D1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48180">
            <a:off x="6068936" y="1142204"/>
            <a:ext cx="1919438" cy="1919438"/>
          </a:xfrm>
          <a:prstGeom prst="rect">
            <a:avLst/>
          </a:prstGeom>
        </p:spPr>
      </p:pic>
      <p:pic>
        <p:nvPicPr>
          <p:cNvPr id="66" name="Picture 6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1BD4DAC-0B03-B04F-0258-A698BCB3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" y="329273"/>
            <a:ext cx="4402821" cy="4402821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sp>
        <p:nvSpPr>
          <p:cNvPr id="67" name="Teardrop 66">
            <a:extLst>
              <a:ext uri="{FF2B5EF4-FFF2-40B4-BE49-F238E27FC236}">
                <a16:creationId xmlns:a16="http://schemas.microsoft.com/office/drawing/2014/main" id="{AC8B57A6-0380-FED3-0D44-FBA1BA599251}"/>
              </a:ext>
            </a:extLst>
          </p:cNvPr>
          <p:cNvSpPr/>
          <p:nvPr/>
        </p:nvSpPr>
        <p:spPr>
          <a:xfrm rot="13632531">
            <a:off x="5323837" y="492165"/>
            <a:ext cx="3707820" cy="3310350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EB9C-A4FE-0F5C-198B-32F49357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B50BC-1204-893E-194E-A7B4CA02E9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BCFB65-5B18-9132-E5B4-BDA09D223168}"/>
              </a:ext>
            </a:extLst>
          </p:cNvPr>
          <p:cNvGrpSpPr/>
          <p:nvPr/>
        </p:nvGrpSpPr>
        <p:grpSpPr>
          <a:xfrm>
            <a:off x="5836025" y="1622789"/>
            <a:ext cx="1690504" cy="1630610"/>
            <a:chOff x="374810" y="1569308"/>
            <a:chExt cx="2446647" cy="21380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144A97-4FE1-4538-F829-9F757941906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5CA14A-9F14-8EEE-DDB5-FE8719FD381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932AF-ED2D-790A-C72A-62C530EC933B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8BCD3A-A309-6F00-1A36-C262C498BAA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CA3F81-1E5E-04D5-55FA-145BE94CC106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780599-A3E1-5EEF-DB19-836F58A24FAC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229B57-0388-C8DC-CFAE-01530F2770CD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E260DB-B10D-7AFD-30D4-7E783EE0541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75591F-FC97-595E-D2F2-55BA71476D1A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6BF92D-5D10-3562-C183-63835661D7DF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A4943E-5BC4-DBD8-D795-61AD80C2F925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5F0F585-469C-0A65-D3CF-380FFBE9D4AA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6863B1-66F2-978D-D387-3D46273D660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A02366-A85D-2525-16A1-218174BFDC23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809341-8BC1-8961-CDCA-431F6F4C3714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C7A439-0B62-7401-AB15-1B333BAA3BF5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69DB7E-3E5A-6C5B-A2E3-DE5326771B40}"/>
              </a:ext>
            </a:extLst>
          </p:cNvPr>
          <p:cNvGrpSpPr/>
          <p:nvPr/>
        </p:nvGrpSpPr>
        <p:grpSpPr>
          <a:xfrm>
            <a:off x="1577331" y="1648806"/>
            <a:ext cx="1690504" cy="1630610"/>
            <a:chOff x="374810" y="1569308"/>
            <a:chExt cx="2446647" cy="21380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5729C1-BDC3-43E6-9E8C-FB88A49B8F1B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291C02-908F-3268-0458-4702C340E974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api_analytics</a:t>
              </a:r>
              <a:endParaRPr lang="en-US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3A62D0-DF47-285C-8574-D22427F97C31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541E43-69A8-9C58-BE35-1949D7E8CC6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5F3579-57CD-2F71-DE40-DFAEBBCC82BF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4B1FDE-6768-6909-5E8B-CD65B63876B8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2C5DF7-4CA8-84AF-D415-835BF2D5AE54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13861C-1217-EAE7-8924-9C0EC9B708F8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CB8A2D4-C427-A434-11FB-BDBA0F4B79AF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8F990F-2546-3C97-CCEC-D768F4585AE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6391DD-B8C7-2DF9-797A-652BD23DF74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617C798-6072-3DD1-E759-3EAFB597BEAE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6BA85DC-24CE-3AF6-015F-20431191B741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976B2C-D16A-644B-077D-6E158D07F0D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9ECA888-6359-71E3-CFDF-09ED0DB78554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FB124B-3093-08AB-8AA0-042C565AED8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1ADA59-663D-7B02-4967-BB1672A8BF1B}"/>
              </a:ext>
            </a:extLst>
          </p:cNvPr>
          <p:cNvCxnSpPr/>
          <p:nvPr/>
        </p:nvCxnSpPr>
        <p:spPr>
          <a:xfrm>
            <a:off x="3558988" y="2459267"/>
            <a:ext cx="2026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 descr="Add with solid fill">
            <a:extLst>
              <a:ext uri="{FF2B5EF4-FFF2-40B4-BE49-F238E27FC236}">
                <a16:creationId xmlns:a16="http://schemas.microsoft.com/office/drawing/2014/main" id="{2B55E446-F3BB-1AAE-BC58-F2A4B940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48180">
            <a:off x="1458592" y="1515782"/>
            <a:ext cx="1919438" cy="1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0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1BBB1D9-200E-2BDB-2511-35FD181F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0DBEBF-1BD1-215D-198F-814BBB5D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9" y="837884"/>
            <a:ext cx="7772400" cy="3551536"/>
          </a:xfrm>
          <a:prstGeom prst="rect">
            <a:avLst/>
          </a:prstGeom>
        </p:spPr>
      </p:pic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0704CA5E-223A-CD65-BB9E-F6B43E9B69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080C84-AD78-6DAF-57EE-B3D44D43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CE4C1E-FF63-4953-2129-087AAC5BB643}"/>
              </a:ext>
            </a:extLst>
          </p:cNvPr>
          <p:cNvSpPr/>
          <p:nvPr/>
        </p:nvSpPr>
        <p:spPr>
          <a:xfrm>
            <a:off x="1575582" y="865163"/>
            <a:ext cx="2672861" cy="154745"/>
          </a:xfrm>
          <a:prstGeom prst="rect">
            <a:avLst/>
          </a:pr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78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9981-B58A-AB00-EBE2-4F4A9F0B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0D471-A12C-5ED0-131E-7C0690093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341782AD-A5ED-EFBC-E8E4-C297B8F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34" y="266722"/>
            <a:ext cx="3401165" cy="3401165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7E27A6A-677B-3E7C-56EA-1315A531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1" y="2781322"/>
            <a:ext cx="2066668" cy="20666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E270F7E-90A8-603D-9DA8-06FDF76D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66" y="266723"/>
            <a:ext cx="2143897" cy="2143897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36586-7A4A-DA67-6598-69BF012C7143}"/>
              </a:ext>
            </a:extLst>
          </p:cNvPr>
          <p:cNvSpPr txBox="1"/>
          <p:nvPr/>
        </p:nvSpPr>
        <p:spPr>
          <a:xfrm>
            <a:off x="3137647" y="3980329"/>
            <a:ext cx="135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x 20</a:t>
            </a:r>
          </a:p>
        </p:txBody>
      </p:sp>
    </p:spTree>
    <p:extLst>
      <p:ext uri="{BB962C8B-B14F-4D97-AF65-F5344CB8AC3E}">
        <p14:creationId xmlns:p14="http://schemas.microsoft.com/office/powerpoint/2010/main" val="1177650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2FED0-1170-C1AC-7FA6-F8A2F699F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AA988-7956-7187-4706-56BFE1E42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3D221F-71F9-6B36-6195-0BACF36B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24397" y="120656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23C20F0-322C-9E0D-B26F-3DFD5158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0794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BB8BAA3-E1D8-6598-DE10-5688051E88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9481" y="120656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" name="Picture 1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00D87B7-C436-ACE4-C827-999E95E7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662107" y="2726899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AAC459F-62E4-4604-D3E3-8A9D888F49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407023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4" name="Picture 1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9B32B5A-7448-52DF-DB94-27324244EA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03420" y="348536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5" name="Picture 1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ACEDE3E-F524-EE65-13FB-5A7B8AEF12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730962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6" name="Picture 1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7B91FC0-0DF2-750D-DC27-869C3FEA92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17191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7" name="Picture 16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8442358-9F15-3962-DA3E-04614F9941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710626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8" name="Picture 1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231449-EA7A-FBE8-41EB-7CC1CDE026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338168" y="352273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9" name="Picture 1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06978C7-94F0-A67F-F177-7C26B56425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96855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0" name="Picture 1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455B1B-56C6-D59A-4962-A295FB9F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93252" y="350421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1" name="Picture 2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D385E2A-A172-9D94-4275-8E558F1D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33" y="1206565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22" name="Picture 2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9A5117-B702-97B4-0D56-401927C503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65710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3" name="Picture 2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5139440-392F-5C1C-1383-ADEF2997FA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75878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4" name="Picture 23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8AE85BD-EB7D-D114-9CDD-B326DDD70C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848336" y="350421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5" name="Picture 2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9F6395F-CC1D-CF7D-2ECB-A9CC91817D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083080" y="348536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6" name="Picture 2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D61F39-BC00-B684-A10C-920AAE3903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51939" y="2726899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B8F360B-8DB6-1550-9912-1FC2615D35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1276" y="1144338"/>
            <a:ext cx="582144" cy="582144"/>
          </a:xfrm>
          <a:prstGeom prst="rect">
            <a:avLst/>
          </a:prstGeom>
        </p:spPr>
      </p:pic>
      <p:pic>
        <p:nvPicPr>
          <p:cNvPr id="28" name="Picture 2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587F58D-D65C-F155-ABFC-6132BEC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49" y="1206565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7395772-F8AB-62FC-52A2-EAA56F2BF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6192" y="1100167"/>
            <a:ext cx="582144" cy="582144"/>
          </a:xfrm>
          <a:prstGeom prst="rect">
            <a:avLst/>
          </a:prstGeom>
        </p:spPr>
      </p:pic>
      <p:pic>
        <p:nvPicPr>
          <p:cNvPr id="30" name="Picture 2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43EB8BF-BF85-D77D-B73B-785DF158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65" y="1206565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</p:spTree>
    <p:extLst>
      <p:ext uri="{BB962C8B-B14F-4D97-AF65-F5344CB8AC3E}">
        <p14:creationId xmlns:p14="http://schemas.microsoft.com/office/powerpoint/2010/main" val="180655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56225" y="186725"/>
            <a:ext cx="1419300" cy="141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5" y="235100"/>
            <a:ext cx="1314376" cy="1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617" y="124555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5735925" y="10571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6" name="Google Shape;146;p19"/>
          <p:cNvGraphicFramePr/>
          <p:nvPr/>
        </p:nvGraphicFramePr>
        <p:xfrm>
          <a:off x="5735900" y="13012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9"/>
          <p:cNvSpPr txBox="1"/>
          <p:nvPr/>
        </p:nvSpPr>
        <p:spPr>
          <a:xfrm>
            <a:off x="5773500" y="105717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device_events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7238525" y="22875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9" name="Google Shape;149;p19"/>
          <p:cNvGraphicFramePr/>
          <p:nvPr/>
        </p:nvGraphicFramePr>
        <p:xfrm>
          <a:off x="7238500" y="25316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" name="Google Shape;150;p19"/>
          <p:cNvSpPr txBox="1"/>
          <p:nvPr/>
        </p:nvSpPr>
        <p:spPr>
          <a:xfrm>
            <a:off x="7183625" y="228757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534600" y="265402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2" name="Google Shape;152;p19"/>
          <p:cNvGraphicFramePr/>
          <p:nvPr/>
        </p:nvGraphicFramePr>
        <p:xfrm>
          <a:off x="5534575" y="289812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" name="Google Shape;153;p19"/>
          <p:cNvSpPr txBox="1"/>
          <p:nvPr/>
        </p:nvSpPr>
        <p:spPr>
          <a:xfrm>
            <a:off x="5572175" y="265402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7238575" y="381232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5" name="Google Shape;155;p19"/>
          <p:cNvGraphicFramePr/>
          <p:nvPr/>
        </p:nvGraphicFramePr>
        <p:xfrm>
          <a:off x="7238550" y="405642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" name="Google Shape;156;p19"/>
          <p:cNvSpPr txBox="1"/>
          <p:nvPr/>
        </p:nvSpPr>
        <p:spPr>
          <a:xfrm>
            <a:off x="7276150" y="381232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19"/>
          <p:cNvCxnSpPr>
            <a:endCxn id="154" idx="1"/>
          </p:cNvCxnSpPr>
          <p:nvPr/>
        </p:nvCxnSpPr>
        <p:spPr>
          <a:xfrm>
            <a:off x="4228675" y="284707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/>
          <p:cNvCxnSpPr>
            <a:endCxn id="151" idx="1"/>
          </p:cNvCxnSpPr>
          <p:nvPr/>
        </p:nvCxnSpPr>
        <p:spPr>
          <a:xfrm>
            <a:off x="4270400" y="280507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19"/>
          <p:cNvSpPr/>
          <p:nvPr/>
        </p:nvSpPr>
        <p:spPr>
          <a:xfrm>
            <a:off x="7364175" y="5186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7364150" y="7627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7401750" y="51867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app_sessions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19"/>
          <p:cNvCxnSpPr>
            <a:endCxn id="145" idx="1"/>
          </p:cNvCxnSpPr>
          <p:nvPr/>
        </p:nvCxnSpPr>
        <p:spPr>
          <a:xfrm rot="10800000" flipH="1">
            <a:off x="4259925" y="163632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/>
          <p:cNvCxnSpPr>
            <a:endCxn id="150" idx="1"/>
          </p:cNvCxnSpPr>
          <p:nvPr/>
        </p:nvCxnSpPr>
        <p:spPr>
          <a:xfrm rot="10800000" flipH="1">
            <a:off x="4270625" y="244147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/>
          <p:cNvCxnSpPr>
            <a:endCxn id="161" idx="1"/>
          </p:cNvCxnSpPr>
          <p:nvPr/>
        </p:nvCxnSpPr>
        <p:spPr>
          <a:xfrm rot="10800000" flipH="1">
            <a:off x="4281150" y="67257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98EFA-C1D3-9D63-E110-6F029CCCD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153CF-CEF7-443C-AF9D-F2A2421CC2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30" name="Picture 2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D2006C8-CFCB-4BAD-F000-F5FB2D1A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7" y="253926"/>
            <a:ext cx="1620000" cy="162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C3C67D9D-FA3C-2BEC-0749-4B865F9E744D}"/>
              </a:ext>
            </a:extLst>
          </p:cNvPr>
          <p:cNvSpPr/>
          <p:nvPr/>
        </p:nvSpPr>
        <p:spPr>
          <a:xfrm rot="16200000">
            <a:off x="3673173" y="-1270131"/>
            <a:ext cx="1346517" cy="4322724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BA91-39C2-2A41-9B24-97535AE398B4}"/>
              </a:ext>
            </a:extLst>
          </p:cNvPr>
          <p:cNvSpPr txBox="1"/>
          <p:nvPr/>
        </p:nvSpPr>
        <p:spPr>
          <a:xfrm>
            <a:off x="2450592" y="438016"/>
            <a:ext cx="3822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were only ad-hoc queries. We were</a:t>
            </a:r>
          </a:p>
          <a:p>
            <a:r>
              <a:rPr lang="en-US" dirty="0"/>
              <a:t>testing things out for a new job we’re building.</a:t>
            </a:r>
          </a:p>
          <a:p>
            <a:r>
              <a:rPr lang="en-US" dirty="0"/>
              <a:t>All good!</a:t>
            </a:r>
          </a:p>
        </p:txBody>
      </p:sp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597B2E-30E3-1D74-C973-BFEA8D4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1" y="1782462"/>
            <a:ext cx="1620000" cy="162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AC0E4193-84E3-6E48-A43A-728D6E3BB34D}"/>
              </a:ext>
            </a:extLst>
          </p:cNvPr>
          <p:cNvSpPr/>
          <p:nvPr/>
        </p:nvSpPr>
        <p:spPr>
          <a:xfrm rot="16200000" flipV="1">
            <a:off x="3779442" y="188090"/>
            <a:ext cx="1463657" cy="4652402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24D32-142E-F8B1-F322-F188254A9ED5}"/>
              </a:ext>
            </a:extLst>
          </p:cNvPr>
          <p:cNvSpPr txBox="1"/>
          <p:nvPr/>
        </p:nvSpPr>
        <p:spPr>
          <a:xfrm>
            <a:off x="2611171" y="2144959"/>
            <a:ext cx="397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Yeah, we use that table, but the job is so old…</a:t>
            </a:r>
          </a:p>
          <a:p>
            <a:endParaRPr lang="en-US" dirty="0"/>
          </a:p>
          <a:p>
            <a:r>
              <a:rPr lang="en-US" dirty="0"/>
              <a:t>How do I check if we were impacted?</a:t>
            </a:r>
          </a:p>
        </p:txBody>
      </p:sp>
      <p:pic>
        <p:nvPicPr>
          <p:cNvPr id="32" name="Picture 3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E18DC9-E534-1CFF-2597-11520EAA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8" y="3402462"/>
            <a:ext cx="1620000" cy="162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sp>
        <p:nvSpPr>
          <p:cNvPr id="33" name="Teardrop 32">
            <a:extLst>
              <a:ext uri="{FF2B5EF4-FFF2-40B4-BE49-F238E27FC236}">
                <a16:creationId xmlns:a16="http://schemas.microsoft.com/office/drawing/2014/main" id="{98DD78B2-95DD-206F-3E39-3A5B38569E32}"/>
              </a:ext>
            </a:extLst>
          </p:cNvPr>
          <p:cNvSpPr/>
          <p:nvPr/>
        </p:nvSpPr>
        <p:spPr>
          <a:xfrm rot="16200000">
            <a:off x="3688429" y="1975989"/>
            <a:ext cx="1346517" cy="4322724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2142-5689-24C9-4427-1CF16682B0C1}"/>
              </a:ext>
            </a:extLst>
          </p:cNvPr>
          <p:cNvSpPr txBox="1"/>
          <p:nvPr/>
        </p:nvSpPr>
        <p:spPr>
          <a:xfrm>
            <a:off x="3206496" y="3904685"/>
            <a:ext cx="2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use that table.</a:t>
            </a:r>
          </a:p>
        </p:txBody>
      </p:sp>
    </p:spTree>
    <p:extLst>
      <p:ext uri="{BB962C8B-B14F-4D97-AF65-F5344CB8AC3E}">
        <p14:creationId xmlns:p14="http://schemas.microsoft.com/office/powerpoint/2010/main" val="2332400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49A500-67EC-17B3-7742-F268FEC1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8251FEB2-C14A-87DC-0E1F-329B53FAC3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196EF2-EAA9-507A-3F0E-E6FBFB510779}"/>
              </a:ext>
            </a:extLst>
          </p:cNvPr>
          <p:cNvGrpSpPr/>
          <p:nvPr/>
        </p:nvGrpSpPr>
        <p:grpSpPr>
          <a:xfrm>
            <a:off x="5540190" y="513118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B9F36A-E5EB-825B-11B9-8636D6A2D649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5EEB1D-2B9C-107F-6586-CE3D75085257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B1766E-1D58-782F-D68F-36E86F3085EB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A1091-D914-2050-9DEB-6FB92697024E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D073F0-9096-8A1E-C3D1-1DF70B87C853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562DA6-431A-67BB-683F-B56FEE3C4FC5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1773783-0682-EF83-2731-4841D0B92F7E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64FD9F-B79D-D6E2-DB5D-88BC541DF4BD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1C8317-1D4C-FC85-2C9E-665E18015D1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AFE291-D29C-F970-E14B-ADAFBBCF760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BDF3FD-692E-CEE8-5A6D-9832EAC143F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A938E-E1CE-5A54-6322-3B6F80735460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B72A94-D65E-EEAD-AE02-6A4A3558F32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5E75C5-EC5C-E5E2-0802-9883CEF1681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946E6E-59CD-5B57-DD54-80A1AE641937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7E0157-BC6A-806B-2A9F-A63C083DD7E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A89DC01-325C-06C5-0ED1-7DE9265D7769}"/>
              </a:ext>
            </a:extLst>
          </p:cNvPr>
          <p:cNvSpPr/>
          <p:nvPr/>
        </p:nvSpPr>
        <p:spPr>
          <a:xfrm>
            <a:off x="0" y="0"/>
            <a:ext cx="360381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73ABF-E52E-5730-6FC9-1C2E69984BA1}"/>
              </a:ext>
            </a:extLst>
          </p:cNvPr>
          <p:cNvGrpSpPr/>
          <p:nvPr/>
        </p:nvGrpSpPr>
        <p:grpSpPr>
          <a:xfrm>
            <a:off x="5574346" y="2936069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872294-F0BC-4F48-3172-DA7F7B7E5632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21B88F-59D6-07EA-CAF0-F93F4AF29DE0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F5F5E80-A53B-FD10-D861-E734D9037A35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CD84D88-973E-C975-318F-08A28B44F11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85ECE2-4BD8-6F2D-B317-B1F676B7A865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8F5A08F-458F-FCDB-2D8F-1D4604CD88AF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E49FDCA-761C-6AF9-1CBD-38A8D0B2D80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A1EFB7-0C03-881D-B1E6-ACEEC33EC299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E4962BF-D294-620D-A646-061A93B88E11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5A8563-F552-3A23-418D-E40363BC017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D18EAC-5007-EFAE-B33A-6231967A1247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1976926-6B1F-1F28-4AAC-EE05263CE8D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C1AD182-2C64-8A05-2AAC-78F2CB187CF3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52C861-B06D-86FB-1F27-BF0E80E75F0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41056C-DEED-1C21-F6A2-06AE001B3A21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6401DA-2415-5CDA-5D7B-A4999344941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F9C390E-DA0C-6B66-DC18-40CC3871B43C}"/>
              </a:ext>
            </a:extLst>
          </p:cNvPr>
          <p:cNvCxnSpPr>
            <a:cxnSpLocks/>
          </p:cNvCxnSpPr>
          <p:nvPr/>
        </p:nvCxnSpPr>
        <p:spPr>
          <a:xfrm>
            <a:off x="6471684" y="2348753"/>
            <a:ext cx="0" cy="41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 descr="A person sitting on a bench in front of a group of christmas trees&#10;&#10;Description automatically generated">
            <a:extLst>
              <a:ext uri="{FF2B5EF4-FFF2-40B4-BE49-F238E27FC236}">
                <a16:creationId xmlns:a16="http://schemas.microsoft.com/office/drawing/2014/main" id="{6E058662-7EBC-883A-264E-7E5D7CB2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14" r="30113"/>
          <a:stretch/>
        </p:blipFill>
        <p:spPr>
          <a:xfrm>
            <a:off x="-20356" y="-615253"/>
            <a:ext cx="3603812" cy="5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4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C18E77FB-01AC-539D-87BC-EEAD5E73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09C6A2F-C8CB-2080-C4E6-BFB1C67BD5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4EEFCB-CF36-422E-2A86-6D956CDF090E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928029-4EE4-FAAA-920F-CB5252CF2BA3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1C620E-49C6-25B9-453D-774C98B74644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346AE8-2268-C336-A818-0EC8A0FB6C50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30A5CF-6C84-0ED8-AF86-130DE911358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4A2C6-FAF2-749C-DCE6-743C47DC913E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E7A044-E93C-2669-D4F7-BCD43592B63A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906626-5339-661C-D48D-3007360CEED3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859800-F38C-4632-1891-596B13600799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D4565E-8F52-337A-8D83-B16FD219672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A6937C-BB15-FB4F-9C73-59A9314E2AD5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801320-D3D8-AD06-0A7E-488BD2F61669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766893-E431-09A1-F548-E0A99286C717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67034D-82F1-3128-DE1D-06276F61C1C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70DAB7-E56A-C5D9-0572-B0B73EEA6AA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E29063-E03B-B4D4-91B0-CBDBB9BAD3B1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8F0B3A-3BEE-442E-1CC0-CA8D637B857A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002DF-A3FF-E990-A112-C0F51940FD5C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D0757D-5E7E-FBD2-22AB-609134314C7E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8B4AD78-E080-E276-A3DE-8B510847F6D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50AE6B-0772-B86C-4A28-5F35EEF5632C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BE41A2B-FF59-39F3-F728-F23077D0FE73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20BBAB-C4B6-025A-98D6-4E66873DA55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BCEBBA6-9BFA-63F2-9BFE-C99FBF8DA9A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29E3F50-4032-4226-87F8-B074D54008C2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73A368-A372-9F38-4A92-DE28BCD9A5F1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4A85437-90D0-006F-2018-80A72F07517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57B0E5E-648F-B99D-1F63-3A30F7E4572D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A73CA30-FE4C-8D0F-D742-9E4DF55BE7DE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6D8F911-24A4-2A5E-D93F-64D6FAB158F5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F4884C2-21B5-0673-D8B4-9F1087A19BF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DF4CA88-1573-74C8-247D-FCD66726F89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252AD1C-BE5C-771F-B8E6-2135337A53EC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8BBA852-5ED5-6AAB-036B-F31655141A4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1A51FB2-C40C-E391-A596-17926A56315B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47CB0AE-B381-1120-D35F-CBFF597D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519467" y="881720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4FEA39D-8A60-AB40-958E-9C6ABF21C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852422" y="31544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904B02-A34D-5654-A819-AEFC5C8B05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28325" y="105547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FFF180F-7F28-DBCD-8B68-B3D71AEE64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47942" y="46562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E19E28FC-F896-42C0-A886-8B8D48D60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2267" y="708683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73B521-8F54-D6A9-E496-F4B966EAFE2C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65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C40407E9-0B1E-3934-326E-F50C4E4A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BA28929-0CE6-2D89-2B43-2A77C2EACC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7AB687-AB00-DDBA-90CD-A8F8EAE69971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2F0B8F-51E4-6960-F5FD-B3295587FB28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E7659B-DF55-6411-D29D-4C243F68A37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C1947B-DBA9-18FD-BFF5-0DEB9B4B154F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8D794C-2F1D-3537-C002-09682430DA5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26C368-0EB0-AF32-6748-625FA1C7E188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B83D3F-BCBE-705F-E02A-F2F1E2AC8827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587DC5-017C-9E71-82C8-0E01FE113AE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4935AF-3028-CCC1-EB41-EA56FA0B39C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0E59CC-8DE9-EBB2-2D71-A135203ECE7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166DE1-8D1C-C2F0-FB05-24E8C54046A1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6AB113-6CE5-BF78-71A6-DA6D99B508FD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8DDD87-2351-DFAB-8ECC-845281C13463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0775C87-6013-4C24-3E1C-900BCE42AC2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B98F09-5D1E-CB9E-C524-6EDB48BD125B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3C50E3-335E-81A9-0A08-89D048A967AA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6043FC9-1B9D-DB88-05CC-1EF7E4D3258B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B36FE3-979A-E6D6-CECD-8AE6B7CC3721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D96405C-49A1-1E0E-C45B-1F24D3F0176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07017C-7EB8-AAC3-926C-34548E7A285D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1D2B7D-6E21-EF43-505B-ED0BEBDD2596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686E7F1-D59D-C5DB-9137-722A3287B5A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9529A51-9EFA-D5FF-0A63-C4BDB228DABF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66471E7-FAC9-7B30-F756-6689F73FA78D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62953D9-0A2E-FD1C-F7DA-FC5586C4179A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4999670-543D-F32B-8E30-91355C3C50D2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35660DD-1C57-17A5-30CF-881FD1738E2D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7FE8B9-435F-4E6A-5AF6-69FFB327EBE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FC7D6E2-48CD-966E-39B9-F65B9CD2D964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13C5FC4-4171-B583-0011-C17008D93BB1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62CABA1-412C-C7A2-BE88-6FE7788AFDD5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59E34B1-C02D-7F02-78F7-2B3FB96FEB8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730351F-6E06-9741-294B-E2D18FDE07E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5B90505-4C30-C4BF-16F0-1B9B0889BA3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69C6BAC-8BA7-AD33-580B-D603D194DBF3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6D94B9-BA6E-19C3-3873-585AAFC8733E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C8A71CB-8A33-F6CE-E99B-EE850DEF3C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B0924C7-042F-E27C-9634-A6F36C7264AC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B363C64-91F0-A161-38B6-F89F8E41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6EAC7C5-71CD-8951-A8B0-BB9A8E2A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82D0F6C-E51C-3031-F775-990EFD23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279864C-0720-6EF9-F37F-699F5A233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E9AB4FF6-3A0B-A737-D52B-04728E87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2326403-1A1B-2A9A-EAC4-811978A07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928DCB2-97F8-C98B-C240-71AA154A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6E46C961-0ABE-8A92-4C49-563206AE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C158AFD-0416-55A7-89F5-6D1095203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B78F2201-3016-2171-312A-62EAE79E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E1CA8463-8AA1-C655-DEEA-735E03D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8476A9-0012-90EE-143B-5935C0837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0705812-0DDC-9B70-575A-3CB7D912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3BDF2CF4-0045-464D-F18D-2EA2B8E5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C6AAE24-76CD-543C-0BA8-7E10F924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81F5087E-B2C4-9B98-DBCF-A9D6BB59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62007882-AFA7-7D66-ED8C-5C35D41D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D2F2D5C-1C25-17AB-CC27-1D3DD79E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04D7C66-7C99-ED84-BEE7-94A5D7A9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27A26A8-F201-1791-9DDD-AF86B390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4CF7B9A-23D6-C450-1224-DAECD5A3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04D8370-4C2D-D4B3-F514-AE914981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F2A018F-2CF3-572A-58E6-F732896A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6194188-9D4C-546E-7BF7-D99ADF77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CC3E766-E427-1950-08FA-E6295646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C824FF1-5812-3FDB-D075-15FBD477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5B36BFE-03EF-081B-9098-E30E4F0F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1927B98-C676-BEAA-F713-952A605E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0BB1BF5-CE60-74CB-DFD2-689C9B08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E65914C-F338-752A-09A5-3246DCB8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1E6E404-BBFE-3171-A50F-95A7894E3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3369739-99AC-92E4-C837-CF878148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34CF412-E829-1659-B71A-4E0FF2FE8B0D}"/>
              </a:ext>
            </a:extLst>
          </p:cNvPr>
          <p:cNvSpPr txBox="1"/>
          <p:nvPr/>
        </p:nvSpPr>
        <p:spPr>
          <a:xfrm>
            <a:off x="4129743" y="762771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107 users</a:t>
            </a:r>
          </a:p>
        </p:txBody>
      </p:sp>
    </p:spTree>
    <p:extLst>
      <p:ext uri="{BB962C8B-B14F-4D97-AF65-F5344CB8AC3E}">
        <p14:creationId xmlns:p14="http://schemas.microsoft.com/office/powerpoint/2010/main" val="128601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A277712F-D4CC-23A3-F669-F8A889745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CA92AFC-0DE3-5920-0ED0-79009E2640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E6E87715-0E9B-CA75-EF48-8FED3E0CB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CD9C4-61ED-74CF-8926-81039D0C6CCA}"/>
              </a:ext>
            </a:extLst>
          </p:cNvPr>
          <p:cNvSpPr txBox="1"/>
          <p:nvPr/>
        </p:nvSpPr>
        <p:spPr>
          <a:xfrm>
            <a:off x="3846481" y="1452283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45F8E-F98A-1E85-3EC4-12A48E586BAB}"/>
              </a:ext>
            </a:extLst>
          </p:cNvPr>
          <p:cNvSpPr txBox="1"/>
          <p:nvPr/>
        </p:nvSpPr>
        <p:spPr>
          <a:xfrm>
            <a:off x="3671358" y="2097281"/>
            <a:ext cx="18012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107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15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17FC4D0C-0F29-A523-A2DE-02B09DCA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C2C0E73-69B3-9803-AF03-D68B35DB5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153A8BBA-87FB-4898-3139-EEA888D6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D8038-8306-566A-C278-EAF72B170115}"/>
              </a:ext>
            </a:extLst>
          </p:cNvPr>
          <p:cNvSpPr txBox="1"/>
          <p:nvPr/>
        </p:nvSpPr>
        <p:spPr>
          <a:xfrm>
            <a:off x="3846481" y="1452283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9AE10-BFFE-479C-C0B6-BBAD95CBC872}"/>
              </a:ext>
            </a:extLst>
          </p:cNvPr>
          <p:cNvSpPr txBox="1"/>
          <p:nvPr/>
        </p:nvSpPr>
        <p:spPr>
          <a:xfrm>
            <a:off x="3451902" y="2097281"/>
            <a:ext cx="21899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>
                  <a:solidFill>
                    <a:srgbClr val="FFFFFF"/>
                  </a:solidFill>
                </a:ln>
              </a:rPr>
              <a:t>8</a:t>
            </a:r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98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620B367-12A3-B56C-B850-9D0D90DF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8E6FC9F-E9B6-C0EE-083B-D72E809E37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AF2ECB3B-298F-90AC-2620-FA3B5D91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7"/>
          <a:stretch/>
        </p:blipFill>
        <p:spPr>
          <a:xfrm>
            <a:off x="5843016" y="0"/>
            <a:ext cx="3860860" cy="51435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2039E7-5A98-EBE1-DB87-C11FD9B9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9" y="1159947"/>
            <a:ext cx="5766697" cy="2604530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A2A1D5-EBCC-426C-8DD4-87F3BFC72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82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5843FB4-D60A-3DD5-B269-EB195AB5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AB574A9-C8E3-2F20-CE7C-FBBB42F1FE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7BBED9-8B58-E85B-0FD7-9FFFB24C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" y="760033"/>
            <a:ext cx="8855419" cy="3999552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533E2B-40D2-527F-1DE3-0E11FBF4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B34C0-0143-3308-8194-BCA90DFCD366}"/>
              </a:ext>
            </a:extLst>
          </p:cNvPr>
          <p:cNvSpPr/>
          <p:nvPr/>
        </p:nvSpPr>
        <p:spPr>
          <a:xfrm>
            <a:off x="103954" y="1971304"/>
            <a:ext cx="8802539" cy="1959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DEDE31E-81CE-BCDE-9575-C5FA10B2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75DC4F-D1DE-6DDA-EAB0-100EE962C570}"/>
              </a:ext>
            </a:extLst>
          </p:cNvPr>
          <p:cNvSpPr/>
          <p:nvPr/>
        </p:nvSpPr>
        <p:spPr>
          <a:xfrm>
            <a:off x="261257" y="2979714"/>
            <a:ext cx="8211049" cy="163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A1ADA-8752-5896-9D91-9D5287337571}"/>
              </a:ext>
            </a:extLst>
          </p:cNvPr>
          <p:cNvSpPr/>
          <p:nvPr/>
        </p:nvSpPr>
        <p:spPr>
          <a:xfrm>
            <a:off x="261257" y="831273"/>
            <a:ext cx="8211049" cy="163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81BE865-6055-C498-F55A-D40AD8A861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254013-59FA-D1C5-5F86-56D56C51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pic>
        <p:nvPicPr>
          <p:cNvPr id="6" name="Picture 5" descr="A white background with blue dots&#10;&#10;Description automatically generated">
            <a:extLst>
              <a:ext uri="{FF2B5EF4-FFF2-40B4-BE49-F238E27FC236}">
                <a16:creationId xmlns:a16="http://schemas.microsoft.com/office/drawing/2014/main" id="{4F50EF9A-0822-B43E-D355-6A2442CFF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7" y="954452"/>
            <a:ext cx="7772400" cy="1336242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98B205C8-66BA-AD09-1610-864E4893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37" y="3139481"/>
            <a:ext cx="7772400" cy="1316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DAE12-F775-6CA7-634A-0E3238657EDB}"/>
              </a:ext>
            </a:extLst>
          </p:cNvPr>
          <p:cNvSpPr txBox="1"/>
          <p:nvPr/>
        </p:nvSpPr>
        <p:spPr>
          <a:xfrm>
            <a:off x="3443843" y="2299589"/>
            <a:ext cx="162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23370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5F2A50B-5F7F-F24D-6CE0-A00B5A08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EA447D7F-F2E6-B40E-E8D0-45BEB461AF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69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63363A-1192-DC1F-F51B-68368D1AA001}"/>
              </a:ext>
            </a:extLst>
          </p:cNvPr>
          <p:cNvGrpSpPr/>
          <p:nvPr/>
        </p:nvGrpSpPr>
        <p:grpSpPr>
          <a:xfrm>
            <a:off x="3259945" y="1253456"/>
            <a:ext cx="2854676" cy="3377145"/>
            <a:chOff x="3259945" y="1253456"/>
            <a:chExt cx="2854676" cy="33771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233028-D521-CA57-A19A-09FF9FA183D8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A4AB2A0-7432-DD92-2BB0-05A3C32E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7BC24A-4D2B-6E5E-364C-24F31A5A4BCD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5EBE4-19B5-7208-0BC5-7E4F8310447A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July 2024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A2864A-511C-D2B2-AFD5-529A0D0E3100}"/>
                </a:ext>
              </a:extLst>
            </p:cNvPr>
            <p:cNvSpPr txBox="1"/>
            <p:nvPr/>
          </p:nvSpPr>
          <p:spPr>
            <a:xfrm>
              <a:off x="3259945" y="3799604"/>
              <a:ext cx="285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1 week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095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19CD9DF-7F7F-1431-F5C6-F9F1DE01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45D4847-644E-6535-D602-6ABC22D746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9837B3CE-7A13-F8D7-5FD9-B62F3E5B2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D909AE15-87C8-5AD8-E9BA-89C892ABCB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216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EF2564C-25E9-7D57-3B58-9149A8984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E810F3A-E1DC-67A7-2A8D-52C9BF48FB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870FD8-D0AE-4784-D75B-3B9D0CD846C6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D041B9-15EF-E39B-B892-245AF80B917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23DB1A-FDAC-718D-20A8-6DB85E7A889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39248D-9F57-91F7-5C93-3E4640D19F6F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D933AA-DFC7-3144-6CB2-F7BF1835B08E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F9C196-6F55-9F6F-42A8-1F02DF6A8D07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9DB1A2-9985-AB39-8BFF-DC85922C6F2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E713DA-7DAF-1390-A715-834B625EA755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FF6BCF-1206-8E6F-299E-D086E51EB99F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0C41F7-D3B0-9C1B-CD2E-CE21D75F9FD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D5ACFC-CDDA-676A-14C2-AECEEEF38891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54FA55-F5A9-3ED6-F29A-155542A512FC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7C4A3C-541E-EED9-D779-506DF31F441A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A9BBEB-D36D-7440-19EA-507092EEE5E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B6C82D-F307-17F8-6632-EB4CDEF9DA1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CC5893-FBDE-2783-5D91-C17FB1E75C4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3EE01C-DE33-5EF7-B8BC-2303FB8B6AA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FA25B1-5853-0EC2-DF1B-42D747E93089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B26D1D4-049B-AA18-5C09-313119F8604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454634-E0BF-5AC5-7292-B2B64821791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EF8BAE9-0866-AD99-547F-CD94B4657C10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6DC426E-FC07-2BED-A005-014249AF4159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7A0F413-EA0D-6904-ECD9-2E47400B1CBA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F4CA63F-2D23-16BF-2FEC-777E2D0E20C5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26B04AD-5233-AC79-93E8-882C1F423AE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9C08B0-060B-6A40-E705-E039E516EEF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0044E73-32AA-EFC3-C478-C47D2A893A98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6F2320C-4EBA-8BC2-52DE-17984C14B25F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2403066-80D2-AB96-1F6A-D8B5B5C0BFE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E437149-FD2E-5B99-C583-A45AF517368C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4343441-04CA-B978-78B0-8AD2D24DBE9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083B266-7241-1D18-5CD4-D6D3E74A0E5A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7822098-35E5-A782-69CF-B709A02446B2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245F197-9D19-1400-D361-27EA588A961A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4E77D56-6DA5-D724-576D-FE8DA89D55FA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B6D604-55EF-5BF0-5679-94CD5924DB43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35D7031-DFB9-30A1-8E0B-30F4118A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FF9AEC9-B705-5C20-C3F3-B2373D1C496C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5AFE724-CD0F-240F-5ABC-8542732F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8221214-8CCB-EFB3-6AA8-088372B4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792F34B1-3E43-DD3C-41B1-B1A17BE0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556B073-AB0F-CF3F-A048-3B2FFB85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59847D91-5076-5F47-6DBB-BAF1CA17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C87F08A-725A-DE2F-5AAF-4733F832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35FAB4F-D69F-BE0E-108E-1A1EFA07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BB485D6A-1A16-7B95-8DEA-266A6429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47B57F6-14F6-E2E9-B066-5C3A1751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51FE6307-2DDA-D419-ED07-A2D66F829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D219D534-E006-4CC1-AD6E-E775640D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19E74C6-BC65-9366-D1E3-9FB804EBA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0F15BF1-4047-E24F-78CB-5C12E4B5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4492A4D-043A-06B5-3A77-F51B1F83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61EE456-A5E5-17DB-4C1D-83A82FDB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E60D8F56-BB4B-E817-5AA7-33833B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739E3DD2-48C5-520C-43B9-F72905C7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D25E1C3-6F49-11BE-828B-362F91C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5073EED-237E-8101-D646-938015CB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1F51EAA-84BF-3ED4-8D22-4F252E49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65B2C3A7-DE2B-0F57-1DC3-13BF49AA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5A223EB-D890-DA0F-639E-26663E21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F6A2EF8-DE76-64A4-D598-FAD3D82E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590B844-BBC5-6ACA-93D2-D32A7E27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ECD5A62-2903-4924-0540-4BA30269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8C6CFA8-65B7-BE3F-9020-41D67821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4CA2561-9964-B425-3BDB-033858A2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60C9F0D0-522B-F675-2B5C-AB371AE7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5A4102E-2428-DA72-8994-6C0712FC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3514AF8-58D1-4848-6A6A-EECF5DF4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3B739A-B18B-F10E-9468-4552AEB6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B84C026-AB3B-942B-FAC9-19FF5B97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008896A-DC8E-718C-8088-0966BCD319EE}"/>
              </a:ext>
            </a:extLst>
          </p:cNvPr>
          <p:cNvSpPr txBox="1"/>
          <p:nvPr/>
        </p:nvSpPr>
        <p:spPr>
          <a:xfrm>
            <a:off x="4129743" y="762771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107 users</a:t>
            </a:r>
          </a:p>
        </p:txBody>
      </p:sp>
    </p:spTree>
    <p:extLst>
      <p:ext uri="{BB962C8B-B14F-4D97-AF65-F5344CB8AC3E}">
        <p14:creationId xmlns:p14="http://schemas.microsoft.com/office/powerpoint/2010/main" val="8699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BD9C7B-B678-4EF5-4089-9683F69B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687D584-9600-6C5E-100B-5822BDBAEA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53914F-64CA-D68B-A2EB-091D0650C843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7DE717-5F0A-0F2C-9753-FA1AF82F5A7A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344ECC-FF37-3B33-A77B-B3ACFCE4592A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8F1C99-12A6-20F1-948A-AEB26A0DEDC9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E3C321-5B1B-2972-CEA5-31D1F4DE1AE9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0E0064-9097-10D9-4F40-DA94C8D01F45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24D5B3-CF3D-B7DA-6183-F2760D4F97B6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F62730-3E71-7013-5655-3EC0BAED2ED0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19C14B-D3E0-196C-7B71-4F0A7B3BABA3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06D13C-2B51-8165-4044-3A4B3DFF8368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5E9426-4A1B-1233-CC81-ABDEC7DF8009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8306C1-12B4-486B-D99A-6CBEAEE4235F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9090B6-9B78-854A-9595-1E0ADF032902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8B121-235A-7902-38BB-7B33BADB6E2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690070-428A-8468-7B87-796AB346B02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5D05C3-3227-A90B-F86E-FD71D010DC3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B761F0-327D-9336-EC21-5BB0B6C5E52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22F5DE-3A34-C6A7-8616-8ED29252DEE7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084D25-3656-5B69-B2DA-014D919C1AC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6AE0A27-A49E-CAAE-A690-BC2F822C6D51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DF71327-911F-F67F-B540-6654B17BC657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717EAF2-958D-FEAF-A79B-F6DEE3106D5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686BA10-8EFA-28F5-5EBD-A9D707AD8299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28E6AB4-F79A-747D-6216-22B2180E3C13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0B04BB9-EA03-D5AA-A9C5-C4B08E4C3F14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499C829-E305-453F-4010-7FB21920566B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2FD54A-71FF-AFAD-AAEE-95F1677DB39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4363A35-1B19-211E-B92F-5274BF5DBB4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D6052A0-1410-70F4-F55E-EF3E550194CF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EBBF85-E483-BD62-096F-86DC61090ED2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F0C56A7-E514-A28B-B225-3C28AD45853B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2476-440C-1E40-C4FD-E989176D0B0E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404B88E-9C27-EC52-E7FD-7743D0735130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C1887B5-7ADF-72B4-C7AB-12BFF1358EFC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9A6A78-498E-1439-3E6F-AFE8C87BB9A8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98AF15-8CE5-F11C-9640-F2DA682B0274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13B5B3-C053-DDEC-7178-2DF1B1F8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D0C541A-9DA4-6428-4B0C-02BAD766B20A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C0805B0-A948-34A2-5315-A29570E6F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95A760-E5C4-C61B-E171-A2F21B2F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49608542-CD00-4F04-D5B2-E6169A68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36513FF-9F81-B960-C610-C3FEBF5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11F09928-746D-80EF-8340-CEB99FF6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E7999BB-4944-36E0-972E-2BC980C5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FC2371D-C5B2-B666-1895-197FB2B7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A9A48AD6-498B-825D-FED4-B967A5428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DF47969-6576-C46D-6D1B-0F9B092D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91E05E04-CA9F-BEAE-06FF-30BF8AB1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140CB131-995E-4226-94DF-EA7A3E06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1EF33A2-CF47-42E5-D82E-E04E49E3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E5ABFCA-DBC9-366F-AB00-EADFD410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E5D0E013-2BAB-011D-0B1C-570EEF0B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624A34-596B-35DC-A725-7005D50E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C2A4456-E587-8BC0-1252-EB21CD2EC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9B489274-A97B-4651-9F38-09C5F89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FAE31EF-2364-39D8-8CBE-BA775A27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9D91024-9034-A1AC-6DA1-02FE8CB7D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E466C02-689F-7DE2-3C10-711887B8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D1074F-42F6-EE39-CB87-7E7BDFB6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4A2BA95-4CC8-D18C-FD58-CCE434F45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3154BA9-9C71-2C68-1EE2-694AC2B3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38E5F71-289A-93FE-B7A3-8D1AB44E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9A12B19-0932-266D-D530-822C9A69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7067817-63DE-5D3D-6124-BDF80E59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9550962-5E84-97A0-7076-2701E958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4CEF57-3129-CF9A-B837-120A1346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AAF29CE-F4C3-487D-66B2-53E36C43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FDFD208-30DF-059F-1B5A-5D5525B4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4A1E395-3F60-A1E6-09A9-C07F99C3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622AC54-50CE-C449-1A07-6F8829720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2F5FBC1-787A-92ED-4CEB-BE5226755C7A}"/>
              </a:ext>
            </a:extLst>
          </p:cNvPr>
          <p:cNvSpPr txBox="1"/>
          <p:nvPr/>
        </p:nvSpPr>
        <p:spPr>
          <a:xfrm>
            <a:off x="4129743" y="762771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63 users</a:t>
            </a:r>
          </a:p>
        </p:txBody>
      </p:sp>
    </p:spTree>
    <p:extLst>
      <p:ext uri="{BB962C8B-B14F-4D97-AF65-F5344CB8AC3E}">
        <p14:creationId xmlns:p14="http://schemas.microsoft.com/office/powerpoint/2010/main" val="35939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B4B8-BC4E-2FDC-D674-83FC0325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E6E1-D567-843B-E02C-4561AB74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understand </a:t>
            </a:r>
            <a:r>
              <a:rPr lang="en-US" b="1" i="1" dirty="0"/>
              <a:t>who</a:t>
            </a:r>
            <a:r>
              <a:rPr lang="en-US" dirty="0"/>
              <a:t> is </a:t>
            </a:r>
            <a:r>
              <a:rPr lang="en-US" b="1" i="1" dirty="0"/>
              <a:t>currently</a:t>
            </a:r>
            <a:r>
              <a:rPr lang="en-US" dirty="0"/>
              <a:t> using our data and </a:t>
            </a:r>
            <a:r>
              <a:rPr lang="en-US" b="1" i="1" dirty="0"/>
              <a:t>when</a:t>
            </a:r>
            <a:r>
              <a:rPr lang="en-US" dirty="0"/>
              <a:t> they use it</a:t>
            </a:r>
            <a:endParaRPr lang="en-US" b="1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DD554-70BB-6D43-390C-F5788C6B5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1314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F817C7A3-5C52-52DB-A22A-AB4FCC40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DDA6453-96C6-BB11-1467-D5EB1A1A6E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7907E0-6E80-2375-8ADD-9083A4F5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9" y="690334"/>
            <a:ext cx="8130357" cy="4453165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A88FBA-1423-2ADE-DD46-B4E5EBC8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47933" cy="6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5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7B79BD0-9183-3E6D-5EDD-9FECB4BE7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A82A54-09FF-0587-A1D9-1F65EBD33576}"/>
              </a:ext>
            </a:extLst>
          </p:cNvPr>
          <p:cNvSpPr/>
          <p:nvPr/>
        </p:nvSpPr>
        <p:spPr>
          <a:xfrm>
            <a:off x="368135" y="977851"/>
            <a:ext cx="8193974" cy="3372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A1F2F73-6BAA-7483-BBB3-1A6ACD61AF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293447-99B0-14E6-10A0-C1EEC299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" y="59375"/>
            <a:ext cx="2047933" cy="607980"/>
          </a:xfrm>
          <a:prstGeom prst="rect">
            <a:avLst/>
          </a:prstGeom>
        </p:spPr>
      </p:pic>
      <p:pic>
        <p:nvPicPr>
          <p:cNvPr id="3" name="Picture 2" descr="A white and grey line&#10;&#10;Description automatically generated with medium confidence">
            <a:extLst>
              <a:ext uri="{FF2B5EF4-FFF2-40B4-BE49-F238E27FC236}">
                <a16:creationId xmlns:a16="http://schemas.microsoft.com/office/drawing/2014/main" id="{4F777AA0-9222-9164-3935-04B1F0974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" y="1159953"/>
            <a:ext cx="7772400" cy="30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2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C8F1-D70A-03F7-FAF7-2095C1803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47E9-0F6E-EB34-0348-69A8CEF3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understand </a:t>
            </a:r>
            <a:r>
              <a:rPr lang="en-US" b="1" i="1" dirty="0"/>
              <a:t>who</a:t>
            </a:r>
            <a:r>
              <a:rPr lang="en-US" dirty="0"/>
              <a:t> is </a:t>
            </a:r>
            <a:r>
              <a:rPr lang="en-US" b="1" i="1" dirty="0"/>
              <a:t>currently</a:t>
            </a:r>
            <a:r>
              <a:rPr lang="en-US" dirty="0"/>
              <a:t> using our data, </a:t>
            </a:r>
            <a:r>
              <a:rPr lang="en-US" b="1" i="1" dirty="0"/>
              <a:t>when</a:t>
            </a:r>
            <a:r>
              <a:rPr lang="en-US" dirty="0"/>
              <a:t> they use it, and </a:t>
            </a:r>
            <a:r>
              <a:rPr lang="en-US" b="1" i="1" dirty="0"/>
              <a:t>how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A0E24-CBDB-E90F-7ADA-12726967A1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149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7E2D8B3-5367-AE61-AE29-1CC9C8BE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BE4E04C-6A0F-A0C5-E3C8-1372B7C941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1A26AA66-5674-D011-253D-E65EB873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529D0F-6D07-78A3-CCD5-2CF9C5228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calendar with a few squares&#10;&#10;Description automatically generated">
            <a:extLst>
              <a:ext uri="{FF2B5EF4-FFF2-40B4-BE49-F238E27FC236}">
                <a16:creationId xmlns:a16="http://schemas.microsoft.com/office/drawing/2014/main" id="{17E31651-B922-BC27-C877-7F228DB07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2EAA1-C3BE-165C-7AF6-B90E46EE46ED}"/>
              </a:ext>
            </a:extLst>
          </p:cNvPr>
          <p:cNvSpPr/>
          <p:nvPr/>
        </p:nvSpPr>
        <p:spPr>
          <a:xfrm>
            <a:off x="7284470" y="831856"/>
            <a:ext cx="296563" cy="271848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886B9-580B-9474-920D-3052B069EAF2}"/>
              </a:ext>
            </a:extLst>
          </p:cNvPr>
          <p:cNvSpPr txBox="1"/>
          <p:nvPr/>
        </p:nvSpPr>
        <p:spPr>
          <a:xfrm>
            <a:off x="119378" y="19955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third Incident</a:t>
            </a:r>
          </a:p>
        </p:txBody>
      </p:sp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3E989CE2-F942-96D4-98E9-BD6FEA9AE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CF97386-534B-BF7F-6DC4-4EA1AE0F3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3D7740DC-F253-A3C3-D7FE-0C91D02FF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DB7A58E0-DE4F-ED4F-E081-D86234423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5D3A49D8-5FD0-3BAB-18AD-1C140F4ACE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E44F76A-A1E8-FBA1-DD3B-E735E573FA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</p:spTree>
    <p:extLst>
      <p:ext uri="{BB962C8B-B14F-4D97-AF65-F5344CB8AC3E}">
        <p14:creationId xmlns:p14="http://schemas.microsoft.com/office/powerpoint/2010/main" val="79105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228C700-E572-DC82-3606-5BA8054FF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8F65754-47EA-0B7A-4C3A-D9D579D55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77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C62AF5-8DDA-228F-DB1A-2C578337C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19246"/>
              </p:ext>
            </p:extLst>
          </p:nvPr>
        </p:nvGraphicFramePr>
        <p:xfrm>
          <a:off x="321276" y="1114229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B2F93F-805C-9D32-1AE8-CAAFAE4E4E64}"/>
              </a:ext>
            </a:extLst>
          </p:cNvPr>
          <p:cNvSpPr txBox="1"/>
          <p:nvPr/>
        </p:nvSpPr>
        <p:spPr>
          <a:xfrm>
            <a:off x="197709" y="308919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sessionized</a:t>
            </a:r>
            <a:r>
              <a:rPr lang="en-US" sz="2400" dirty="0"/>
              <a:t>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DC3CB-AB3B-8BB0-0910-52EE6CA1CDBE}"/>
              </a:ext>
            </a:extLst>
          </p:cNvPr>
          <p:cNvSpPr/>
          <p:nvPr/>
        </p:nvSpPr>
        <p:spPr>
          <a:xfrm>
            <a:off x="321276" y="1114229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05D81A-7F52-4E64-2BD2-530CBE3F9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35677"/>
              </p:ext>
            </p:extLst>
          </p:nvPr>
        </p:nvGraphicFramePr>
        <p:xfrm>
          <a:off x="321276" y="3083554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yuvA-151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E64C5A5-C352-0CE6-AA64-C15A19A15D45}"/>
              </a:ext>
            </a:extLst>
          </p:cNvPr>
          <p:cNvSpPr/>
          <p:nvPr/>
        </p:nvSpPr>
        <p:spPr>
          <a:xfrm>
            <a:off x="321276" y="3083554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5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F2DA613-F954-AFBB-E8B8-F643D721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E8C6D0E-E919-50C9-BB74-6F646C8492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78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15C9FA-C583-3992-6052-F691083FB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24391"/>
              </p:ext>
            </p:extLst>
          </p:nvPr>
        </p:nvGraphicFramePr>
        <p:xfrm>
          <a:off x="321276" y="1114229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device_type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business_id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iPhone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a1a1a1a1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b2b2b2b2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www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c3c3c3c3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8CD8561-F13D-9ACF-8E5C-648B4D356985}"/>
              </a:ext>
            </a:extLst>
          </p:cNvPr>
          <p:cNvSpPr txBox="1"/>
          <p:nvPr/>
        </p:nvSpPr>
        <p:spPr>
          <a:xfrm>
            <a:off x="197709" y="308919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sessionized</a:t>
            </a:r>
            <a:r>
              <a:rPr lang="en-US" sz="2400" dirty="0"/>
              <a:t> 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A1496-29E9-6C93-ACFF-D491042809C0}"/>
              </a:ext>
            </a:extLst>
          </p:cNvPr>
          <p:cNvSpPr/>
          <p:nvPr/>
        </p:nvSpPr>
        <p:spPr>
          <a:xfrm>
            <a:off x="321276" y="1114229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797D29-1905-5AE6-FFEA-D304DA8626E4}"/>
              </a:ext>
            </a:extLst>
          </p:cNvPr>
          <p:cNvGraphicFramePr>
            <a:graphicFrameLocks noGrp="1"/>
          </p:cNvGraphicFramePr>
          <p:nvPr/>
        </p:nvGraphicFramePr>
        <p:xfrm>
          <a:off x="321276" y="3083554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yuvA-151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273C5A-F92A-15D2-A0AA-8C5D04E2B1F5}"/>
              </a:ext>
            </a:extLst>
          </p:cNvPr>
          <p:cNvSpPr/>
          <p:nvPr/>
        </p:nvSpPr>
        <p:spPr>
          <a:xfrm>
            <a:off x="321276" y="3083554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B335E-7005-B46B-318E-7EF81B6A2CFF}"/>
              </a:ext>
            </a:extLst>
          </p:cNvPr>
          <p:cNvSpPr txBox="1"/>
          <p:nvPr/>
        </p:nvSpPr>
        <p:spPr>
          <a:xfrm>
            <a:off x="680130" y="25975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8451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28C41B2-B9B0-353E-8F72-E114770E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036762D-92BD-E857-5C88-BFD9226EA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7A483-8F38-AB16-EB72-21E4039D2099}"/>
              </a:ext>
            </a:extLst>
          </p:cNvPr>
          <p:cNvSpPr txBox="1"/>
          <p:nvPr/>
        </p:nvSpPr>
        <p:spPr>
          <a:xfrm>
            <a:off x="197709" y="308919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sessionized</a:t>
            </a:r>
            <a:r>
              <a:rPr lang="en-US" sz="2400" dirty="0"/>
              <a:t> tables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DE34CF-3B99-071C-2619-62831A67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55859"/>
              </p:ext>
            </p:extLst>
          </p:nvPr>
        </p:nvGraphicFramePr>
        <p:xfrm>
          <a:off x="321276" y="1084360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yuvA-151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FFFA5BF-D885-7424-33EB-977261EC9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00330"/>
              </p:ext>
            </p:extLst>
          </p:nvPr>
        </p:nvGraphicFramePr>
        <p:xfrm>
          <a:off x="321276" y="1114229"/>
          <a:ext cx="8049673" cy="37084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device_type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business_id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91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27D9735-F823-27FF-614F-468B260E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6007CFA-4C9C-5ABB-97B7-C29805FA52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B617541B-C1C6-7564-DB90-E0F807DE36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" y="908964"/>
            <a:ext cx="1314000" cy="13140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B1759445-6A40-7F94-85E8-CCEFB3CC6E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8C152951-2148-8DCA-7744-8727A42B71E0}"/>
              </a:ext>
            </a:extLst>
          </p:cNvPr>
          <p:cNvSpPr/>
          <p:nvPr/>
        </p:nvSpPr>
        <p:spPr>
          <a:xfrm flipH="1">
            <a:off x="1894138" y="1565964"/>
            <a:ext cx="3526924" cy="2485041"/>
          </a:xfrm>
          <a:prstGeom prst="teardrop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Graphic 4" descr="Balloon animal outline">
            <a:extLst>
              <a:ext uri="{FF2B5EF4-FFF2-40B4-BE49-F238E27FC236}">
                <a16:creationId xmlns:a16="http://schemas.microsoft.com/office/drawing/2014/main" id="{5C42214C-10B0-CC23-8F5F-7B2F25783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9042" y="1565964"/>
            <a:ext cx="2402958" cy="2402958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42F98FC1-19A7-B7DD-A56B-327F08A25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5219" y="2370332"/>
            <a:ext cx="1105786" cy="1105786"/>
          </a:xfrm>
          <a:prstGeom prst="rect">
            <a:avLst/>
          </a:prstGeom>
        </p:spPr>
      </p:pic>
      <p:pic>
        <p:nvPicPr>
          <p:cNvPr id="9" name="Picture 8" descr="A dog wearing a black poodle garment&#10;&#10;Description automatically generated">
            <a:extLst>
              <a:ext uri="{FF2B5EF4-FFF2-40B4-BE49-F238E27FC236}">
                <a16:creationId xmlns:a16="http://schemas.microsoft.com/office/drawing/2014/main" id="{F62B6D6F-A94F-E2B1-9AC9-9DCC3B525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5966" y="1318904"/>
            <a:ext cx="4361534" cy="28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639D0BC-E73E-FB3A-4512-FAE2E107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DD255EC-B5B8-E555-CCED-7CDBF2DE2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Google Shape;133;p18">
            <a:extLst>
              <a:ext uri="{FF2B5EF4-FFF2-40B4-BE49-F238E27FC236}">
                <a16:creationId xmlns:a16="http://schemas.microsoft.com/office/drawing/2014/main" id="{E1AFA9D2-3F5C-F062-2C9C-AAA5C5E69D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88" y="645617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65852DA2-8C98-7F8C-B6DD-4FB347CD9E4C}"/>
              </a:ext>
            </a:extLst>
          </p:cNvPr>
          <p:cNvSpPr/>
          <p:nvPr/>
        </p:nvSpPr>
        <p:spPr>
          <a:xfrm rot="16200000">
            <a:off x="4839120" y="618766"/>
            <a:ext cx="3871356" cy="3859630"/>
          </a:xfrm>
          <a:prstGeom prst="teardrop">
            <a:avLst>
              <a:gd name="adj" fmla="val 986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F9945-4631-F111-C092-6106887FE63D}"/>
              </a:ext>
            </a:extLst>
          </p:cNvPr>
          <p:cNvSpPr txBox="1"/>
          <p:nvPr/>
        </p:nvSpPr>
        <p:spPr>
          <a:xfrm>
            <a:off x="5004121" y="1235868"/>
            <a:ext cx="35413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We migrated </a:t>
            </a:r>
          </a:p>
          <a:p>
            <a:r>
              <a:rPr lang="en-US" sz="4400" dirty="0"/>
              <a:t>all the tables,</a:t>
            </a:r>
          </a:p>
          <a:p>
            <a:r>
              <a:rPr lang="en-US" sz="4400" dirty="0"/>
              <a:t>right?</a:t>
            </a:r>
          </a:p>
        </p:txBody>
      </p:sp>
    </p:spTree>
    <p:extLst>
      <p:ext uri="{BB962C8B-B14F-4D97-AF65-F5344CB8AC3E}">
        <p14:creationId xmlns:p14="http://schemas.microsoft.com/office/powerpoint/2010/main" val="323217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5C623CA-506D-BCE8-DCDC-793A8212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164;p19">
            <a:extLst>
              <a:ext uri="{FF2B5EF4-FFF2-40B4-BE49-F238E27FC236}">
                <a16:creationId xmlns:a16="http://schemas.microsoft.com/office/drawing/2014/main" id="{7BBCCB09-C39E-2009-433C-C9F208232914}"/>
              </a:ext>
            </a:extLst>
          </p:cNvPr>
          <p:cNvCxnSpPr>
            <a:cxnSpLocks/>
          </p:cNvCxnSpPr>
          <p:nvPr/>
        </p:nvCxnSpPr>
        <p:spPr>
          <a:xfrm>
            <a:off x="2515827" y="2526405"/>
            <a:ext cx="4939283" cy="13814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164;p19">
            <a:extLst>
              <a:ext uri="{FF2B5EF4-FFF2-40B4-BE49-F238E27FC236}">
                <a16:creationId xmlns:a16="http://schemas.microsoft.com/office/drawing/2014/main" id="{EC819714-1A3A-3651-D433-D33D31F3932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546951" y="2530945"/>
            <a:ext cx="4908259" cy="4707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4;p19">
            <a:extLst>
              <a:ext uri="{FF2B5EF4-FFF2-40B4-BE49-F238E27FC236}">
                <a16:creationId xmlns:a16="http://schemas.microsoft.com/office/drawing/2014/main" id="{00B9E1B8-8323-4094-2282-8DB9DA5E6525}"/>
              </a:ext>
            </a:extLst>
          </p:cNvPr>
          <p:cNvCxnSpPr>
            <a:cxnSpLocks/>
          </p:cNvCxnSpPr>
          <p:nvPr/>
        </p:nvCxnSpPr>
        <p:spPr>
          <a:xfrm flipV="1">
            <a:off x="2530889" y="1446791"/>
            <a:ext cx="4961983" cy="10225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B45E4DD-017E-2882-1AB2-8E36D71E2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49B5E592-8554-FEE5-F602-095768AAAA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08FDD4BD-062E-066A-B52B-E638B1225B43}"/>
              </a:ext>
            </a:extLst>
          </p:cNvPr>
          <p:cNvSpPr/>
          <p:nvPr/>
        </p:nvSpPr>
        <p:spPr>
          <a:xfrm>
            <a:off x="4023177" y="7622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1B12F86D-3523-E628-6AE8-8DF5F7714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957326"/>
              </p:ext>
            </p:extLst>
          </p:nvPr>
        </p:nvGraphicFramePr>
        <p:xfrm>
          <a:off x="4023152" y="1006305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2355AE39-4C91-5D30-D069-EA694981384E}"/>
              </a:ext>
            </a:extLst>
          </p:cNvPr>
          <p:cNvSpPr txBox="1"/>
          <p:nvPr/>
        </p:nvSpPr>
        <p:spPr>
          <a:xfrm>
            <a:off x="4060752" y="762205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0A8DE595-E91B-D27F-B0E1-4DFA957F7315}"/>
              </a:ext>
            </a:extLst>
          </p:cNvPr>
          <p:cNvSpPr/>
          <p:nvPr/>
        </p:nvSpPr>
        <p:spPr>
          <a:xfrm>
            <a:off x="5525777" y="19926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CE587FD0-5929-A648-3DD4-190564D2C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583454"/>
              </p:ext>
            </p:extLst>
          </p:nvPr>
        </p:nvGraphicFramePr>
        <p:xfrm>
          <a:off x="5525752" y="22367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9ED468B4-8911-8138-364A-D1728371F943}"/>
              </a:ext>
            </a:extLst>
          </p:cNvPr>
          <p:cNvSpPr txBox="1"/>
          <p:nvPr/>
        </p:nvSpPr>
        <p:spPr>
          <a:xfrm>
            <a:off x="5470877" y="199260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51;p19">
            <a:extLst>
              <a:ext uri="{FF2B5EF4-FFF2-40B4-BE49-F238E27FC236}">
                <a16:creationId xmlns:a16="http://schemas.microsoft.com/office/drawing/2014/main" id="{84F59E92-8347-43FB-ED3E-D156EFF07B99}"/>
              </a:ext>
            </a:extLst>
          </p:cNvPr>
          <p:cNvSpPr/>
          <p:nvPr/>
        </p:nvSpPr>
        <p:spPr>
          <a:xfrm>
            <a:off x="3821852" y="23590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Google Shape;152;p19">
            <a:extLst>
              <a:ext uri="{FF2B5EF4-FFF2-40B4-BE49-F238E27FC236}">
                <a16:creationId xmlns:a16="http://schemas.microsoft.com/office/drawing/2014/main" id="{AAC8892B-E50A-E65A-5F20-7FE940B7D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064738"/>
              </p:ext>
            </p:extLst>
          </p:nvPr>
        </p:nvGraphicFramePr>
        <p:xfrm>
          <a:off x="3821827" y="26031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153;p19">
            <a:extLst>
              <a:ext uri="{FF2B5EF4-FFF2-40B4-BE49-F238E27FC236}">
                <a16:creationId xmlns:a16="http://schemas.microsoft.com/office/drawing/2014/main" id="{0A907E3F-5AD4-6537-045B-D6DAE4A01AA5}"/>
              </a:ext>
            </a:extLst>
          </p:cNvPr>
          <p:cNvSpPr txBox="1"/>
          <p:nvPr/>
        </p:nvSpPr>
        <p:spPr>
          <a:xfrm>
            <a:off x="3859427" y="23590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4;p19">
            <a:extLst>
              <a:ext uri="{FF2B5EF4-FFF2-40B4-BE49-F238E27FC236}">
                <a16:creationId xmlns:a16="http://schemas.microsoft.com/office/drawing/2014/main" id="{E79EE284-0388-B4F6-F028-0E345BEF185B}"/>
              </a:ext>
            </a:extLst>
          </p:cNvPr>
          <p:cNvSpPr/>
          <p:nvPr/>
        </p:nvSpPr>
        <p:spPr>
          <a:xfrm>
            <a:off x="5525827" y="35173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" name="Google Shape;155;p19">
            <a:extLst>
              <a:ext uri="{FF2B5EF4-FFF2-40B4-BE49-F238E27FC236}">
                <a16:creationId xmlns:a16="http://schemas.microsoft.com/office/drawing/2014/main" id="{2345E0C4-7605-C39B-EBB2-3CF0FED12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740055"/>
              </p:ext>
            </p:extLst>
          </p:nvPr>
        </p:nvGraphicFramePr>
        <p:xfrm>
          <a:off x="5525802" y="37614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Google Shape;156;p19">
            <a:extLst>
              <a:ext uri="{FF2B5EF4-FFF2-40B4-BE49-F238E27FC236}">
                <a16:creationId xmlns:a16="http://schemas.microsoft.com/office/drawing/2014/main" id="{D3CD40BB-623F-09FB-CA15-6F132DD7CA75}"/>
              </a:ext>
            </a:extLst>
          </p:cNvPr>
          <p:cNvSpPr txBox="1"/>
          <p:nvPr/>
        </p:nvSpPr>
        <p:spPr>
          <a:xfrm>
            <a:off x="5563402" y="35173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157;p19">
            <a:extLst>
              <a:ext uri="{FF2B5EF4-FFF2-40B4-BE49-F238E27FC236}">
                <a16:creationId xmlns:a16="http://schemas.microsoft.com/office/drawing/2014/main" id="{F5DE147E-1240-1E6A-58D8-B228C1C0D2E7}"/>
              </a:ext>
            </a:extLst>
          </p:cNvPr>
          <p:cNvCxnSpPr>
            <a:endCxn id="15" idx="1"/>
          </p:cNvCxnSpPr>
          <p:nvPr/>
        </p:nvCxnSpPr>
        <p:spPr>
          <a:xfrm>
            <a:off x="2515927" y="255210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58;p19">
            <a:extLst>
              <a:ext uri="{FF2B5EF4-FFF2-40B4-BE49-F238E27FC236}">
                <a16:creationId xmlns:a16="http://schemas.microsoft.com/office/drawing/2014/main" id="{D1CA332E-2E64-0FC2-0DB3-F7BD43CCD407}"/>
              </a:ext>
            </a:extLst>
          </p:cNvPr>
          <p:cNvCxnSpPr>
            <a:endCxn id="12" idx="1"/>
          </p:cNvCxnSpPr>
          <p:nvPr/>
        </p:nvCxnSpPr>
        <p:spPr>
          <a:xfrm>
            <a:off x="2557652" y="251010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874BD95F-1A1D-B98F-6E8D-019C83085601}"/>
              </a:ext>
            </a:extLst>
          </p:cNvPr>
          <p:cNvSpPr/>
          <p:nvPr/>
        </p:nvSpPr>
        <p:spPr>
          <a:xfrm>
            <a:off x="5651427" y="2237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1F4D9DD6-A1F7-8B5D-3479-EADBADADA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53131"/>
              </p:ext>
            </p:extLst>
          </p:nvPr>
        </p:nvGraphicFramePr>
        <p:xfrm>
          <a:off x="5651402" y="4678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00C6FF54-42A8-14BD-FF98-797A5F066B59}"/>
              </a:ext>
            </a:extLst>
          </p:cNvPr>
          <p:cNvSpPr txBox="1"/>
          <p:nvPr/>
        </p:nvSpPr>
        <p:spPr>
          <a:xfrm>
            <a:off x="5689002" y="2237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475BC50D-6699-6B87-05CE-549E963FBDB4}"/>
              </a:ext>
            </a:extLst>
          </p:cNvPr>
          <p:cNvCxnSpPr>
            <a:endCxn id="5" idx="1"/>
          </p:cNvCxnSpPr>
          <p:nvPr/>
        </p:nvCxnSpPr>
        <p:spPr>
          <a:xfrm rot="10800000" flipH="1">
            <a:off x="2547177" y="134135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A590FFE1-BE82-3EE1-96E0-862830C0D6EC}"/>
              </a:ext>
            </a:extLst>
          </p:cNvPr>
          <p:cNvCxnSpPr>
            <a:endCxn id="11" idx="1"/>
          </p:cNvCxnSpPr>
          <p:nvPr/>
        </p:nvCxnSpPr>
        <p:spPr>
          <a:xfrm rot="10800000" flipH="1">
            <a:off x="2557877" y="214650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EB4B90BF-892A-A5D2-5D9D-F4686AE98ED0}"/>
              </a:ext>
            </a:extLst>
          </p:cNvPr>
          <p:cNvCxnSpPr>
            <a:endCxn id="22" idx="1"/>
          </p:cNvCxnSpPr>
          <p:nvPr/>
        </p:nvCxnSpPr>
        <p:spPr>
          <a:xfrm rot="10800000" flipH="1">
            <a:off x="2568402" y="37760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59;p19">
            <a:extLst>
              <a:ext uri="{FF2B5EF4-FFF2-40B4-BE49-F238E27FC236}">
                <a16:creationId xmlns:a16="http://schemas.microsoft.com/office/drawing/2014/main" id="{FEF0B86D-E034-5B89-949F-58EBFB02D7D3}"/>
              </a:ext>
            </a:extLst>
          </p:cNvPr>
          <p:cNvSpPr/>
          <p:nvPr/>
        </p:nvSpPr>
        <p:spPr>
          <a:xfrm>
            <a:off x="7492910" y="782961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" name="Google Shape;160;p19">
            <a:extLst>
              <a:ext uri="{FF2B5EF4-FFF2-40B4-BE49-F238E27FC236}">
                <a16:creationId xmlns:a16="http://schemas.microsoft.com/office/drawing/2014/main" id="{47982A40-11FE-126F-96D6-B7E8F21AA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78726"/>
              </p:ext>
            </p:extLst>
          </p:nvPr>
        </p:nvGraphicFramePr>
        <p:xfrm>
          <a:off x="7492885" y="1027061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161;p19">
            <a:extLst>
              <a:ext uri="{FF2B5EF4-FFF2-40B4-BE49-F238E27FC236}">
                <a16:creationId xmlns:a16="http://schemas.microsoft.com/office/drawing/2014/main" id="{02A6F4CE-AFA5-C566-C233-0C4C5FF0BE12}"/>
              </a:ext>
            </a:extLst>
          </p:cNvPr>
          <p:cNvSpPr txBox="1"/>
          <p:nvPr/>
        </p:nvSpPr>
        <p:spPr>
          <a:xfrm>
            <a:off x="7530485" y="782961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9;p19">
            <a:extLst>
              <a:ext uri="{FF2B5EF4-FFF2-40B4-BE49-F238E27FC236}">
                <a16:creationId xmlns:a16="http://schemas.microsoft.com/office/drawing/2014/main" id="{FCDB0D68-0BF2-F668-E0C0-56FA7081B202}"/>
              </a:ext>
            </a:extLst>
          </p:cNvPr>
          <p:cNvSpPr/>
          <p:nvPr/>
        </p:nvSpPr>
        <p:spPr>
          <a:xfrm>
            <a:off x="7455235" y="23004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" name="Google Shape;160;p19">
            <a:extLst>
              <a:ext uri="{FF2B5EF4-FFF2-40B4-BE49-F238E27FC236}">
                <a16:creationId xmlns:a16="http://schemas.microsoft.com/office/drawing/2014/main" id="{F1D95816-28D9-B6EB-FF6D-02B2CA7D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67148"/>
              </p:ext>
            </p:extLst>
          </p:nvPr>
        </p:nvGraphicFramePr>
        <p:xfrm>
          <a:off x="7455210" y="25445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161;p19">
            <a:extLst>
              <a:ext uri="{FF2B5EF4-FFF2-40B4-BE49-F238E27FC236}">
                <a16:creationId xmlns:a16="http://schemas.microsoft.com/office/drawing/2014/main" id="{2D43A495-1EB2-88F4-4E12-02CEA571FAFE}"/>
              </a:ext>
            </a:extLst>
          </p:cNvPr>
          <p:cNvSpPr txBox="1"/>
          <p:nvPr/>
        </p:nvSpPr>
        <p:spPr>
          <a:xfrm>
            <a:off x="7492810" y="23004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9;p19">
            <a:extLst>
              <a:ext uri="{FF2B5EF4-FFF2-40B4-BE49-F238E27FC236}">
                <a16:creationId xmlns:a16="http://schemas.microsoft.com/office/drawing/2014/main" id="{07AF4E73-A2B8-91DA-3793-8BD4AF77E335}"/>
              </a:ext>
            </a:extLst>
          </p:cNvPr>
          <p:cNvSpPr/>
          <p:nvPr/>
        </p:nvSpPr>
        <p:spPr>
          <a:xfrm>
            <a:off x="7455235" y="3663839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" name="Google Shape;160;p19">
            <a:extLst>
              <a:ext uri="{FF2B5EF4-FFF2-40B4-BE49-F238E27FC236}">
                <a16:creationId xmlns:a16="http://schemas.microsoft.com/office/drawing/2014/main" id="{A37B36D6-04C4-D161-9F6B-7EEA4353E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263934"/>
              </p:ext>
            </p:extLst>
          </p:nvPr>
        </p:nvGraphicFramePr>
        <p:xfrm>
          <a:off x="7455210" y="3907939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Google Shape;161;p19">
            <a:extLst>
              <a:ext uri="{FF2B5EF4-FFF2-40B4-BE49-F238E27FC236}">
                <a16:creationId xmlns:a16="http://schemas.microsoft.com/office/drawing/2014/main" id="{061FEEE1-F18E-A7BC-BE81-BC04825DE4B3}"/>
              </a:ext>
            </a:extLst>
          </p:cNvPr>
          <p:cNvSpPr txBox="1"/>
          <p:nvPr/>
        </p:nvSpPr>
        <p:spPr>
          <a:xfrm>
            <a:off x="7492810" y="3663839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05632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91FF4989-EB16-AD91-F168-B9111657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319B16D4-683B-34A8-0AAE-FD2B4D8729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1026" name="Picture 2" descr="Happy Shake It GIF by Mino Games">
            <a:extLst>
              <a:ext uri="{FF2B5EF4-FFF2-40B4-BE49-F238E27FC236}">
                <a16:creationId xmlns:a16="http://schemas.microsoft.com/office/drawing/2014/main" id="{B8A9CADD-208E-8366-6143-FA34ACCC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47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57717-B45B-E253-A558-380C79E0F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F0630-70EE-95C8-C5E3-43C8D2B92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17AAC-16BF-B925-0CB1-1AF159B85763}"/>
              </a:ext>
            </a:extLst>
          </p:cNvPr>
          <p:cNvSpPr txBox="1">
            <a:spLocks/>
          </p:cNvSpPr>
          <p:nvPr/>
        </p:nvSpPr>
        <p:spPr>
          <a:xfrm>
            <a:off x="490250" y="905910"/>
            <a:ext cx="5618700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We can see </a:t>
            </a:r>
            <a:r>
              <a:rPr lang="en-US" sz="4800" b="1" i="1" dirty="0"/>
              <a:t>who</a:t>
            </a:r>
            <a:r>
              <a:rPr lang="en-US" sz="4800" dirty="0"/>
              <a:t> is </a:t>
            </a:r>
            <a:r>
              <a:rPr lang="en-US" sz="4800" b="1" i="1" dirty="0"/>
              <a:t>currently</a:t>
            </a:r>
            <a:r>
              <a:rPr lang="en-US" sz="4800" dirty="0"/>
              <a:t> using our data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14443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712E342-92A0-9371-F744-A36D6E9A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164;p19">
            <a:extLst>
              <a:ext uri="{FF2B5EF4-FFF2-40B4-BE49-F238E27FC236}">
                <a16:creationId xmlns:a16="http://schemas.microsoft.com/office/drawing/2014/main" id="{43EB75F6-BD9F-CFBB-C5F9-5388241FA9C2}"/>
              </a:ext>
            </a:extLst>
          </p:cNvPr>
          <p:cNvCxnSpPr>
            <a:cxnSpLocks/>
          </p:cNvCxnSpPr>
          <p:nvPr/>
        </p:nvCxnSpPr>
        <p:spPr>
          <a:xfrm>
            <a:off x="2515827" y="2526405"/>
            <a:ext cx="4939283" cy="13814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164;p19">
            <a:extLst>
              <a:ext uri="{FF2B5EF4-FFF2-40B4-BE49-F238E27FC236}">
                <a16:creationId xmlns:a16="http://schemas.microsoft.com/office/drawing/2014/main" id="{586D2370-31C3-CF10-8897-AE644B936E4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546951" y="2530945"/>
            <a:ext cx="4908259" cy="4707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4;p19">
            <a:extLst>
              <a:ext uri="{FF2B5EF4-FFF2-40B4-BE49-F238E27FC236}">
                <a16:creationId xmlns:a16="http://schemas.microsoft.com/office/drawing/2014/main" id="{2EFA9F10-6B5F-1677-4466-C1CF0BC633C6}"/>
              </a:ext>
            </a:extLst>
          </p:cNvPr>
          <p:cNvCxnSpPr>
            <a:cxnSpLocks/>
          </p:cNvCxnSpPr>
          <p:nvPr/>
        </p:nvCxnSpPr>
        <p:spPr>
          <a:xfrm flipV="1">
            <a:off x="2530889" y="1446791"/>
            <a:ext cx="4961983" cy="10225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5FD8EDE-5C10-2A03-59E9-AA9E46DDFB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B2AD401D-8CC1-24B1-D5A4-E951EA2B39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BBE7EABC-5D8D-C8AA-1EEA-448CB1536CE0}"/>
              </a:ext>
            </a:extLst>
          </p:cNvPr>
          <p:cNvSpPr/>
          <p:nvPr/>
        </p:nvSpPr>
        <p:spPr>
          <a:xfrm>
            <a:off x="4023177" y="7622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AF306B6B-4345-E6A5-B6A8-65A4E10348DF}"/>
              </a:ext>
            </a:extLst>
          </p:cNvPr>
          <p:cNvGraphicFramePr/>
          <p:nvPr/>
        </p:nvGraphicFramePr>
        <p:xfrm>
          <a:off x="4023152" y="1006305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422D5478-98E8-BCB5-FD9A-D2502C26CB2B}"/>
              </a:ext>
            </a:extLst>
          </p:cNvPr>
          <p:cNvSpPr txBox="1"/>
          <p:nvPr/>
        </p:nvSpPr>
        <p:spPr>
          <a:xfrm>
            <a:off x="4060752" y="762205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1C1CD41D-E2DF-AAED-D5DF-D1A18D71F581}"/>
              </a:ext>
            </a:extLst>
          </p:cNvPr>
          <p:cNvSpPr/>
          <p:nvPr/>
        </p:nvSpPr>
        <p:spPr>
          <a:xfrm>
            <a:off x="5525777" y="19926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06D8E0B8-92D1-86E2-E84C-63FEBB408890}"/>
              </a:ext>
            </a:extLst>
          </p:cNvPr>
          <p:cNvGraphicFramePr/>
          <p:nvPr/>
        </p:nvGraphicFramePr>
        <p:xfrm>
          <a:off x="5525752" y="22367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043C1EE8-D4ED-8C8A-CD51-9D66CB1C1577}"/>
              </a:ext>
            </a:extLst>
          </p:cNvPr>
          <p:cNvSpPr txBox="1"/>
          <p:nvPr/>
        </p:nvSpPr>
        <p:spPr>
          <a:xfrm>
            <a:off x="5470877" y="199260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51;p19">
            <a:extLst>
              <a:ext uri="{FF2B5EF4-FFF2-40B4-BE49-F238E27FC236}">
                <a16:creationId xmlns:a16="http://schemas.microsoft.com/office/drawing/2014/main" id="{58B8EB10-03C4-FF30-2B08-803B57CFF1C0}"/>
              </a:ext>
            </a:extLst>
          </p:cNvPr>
          <p:cNvSpPr/>
          <p:nvPr/>
        </p:nvSpPr>
        <p:spPr>
          <a:xfrm>
            <a:off x="3821852" y="23590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Google Shape;152;p19">
            <a:extLst>
              <a:ext uri="{FF2B5EF4-FFF2-40B4-BE49-F238E27FC236}">
                <a16:creationId xmlns:a16="http://schemas.microsoft.com/office/drawing/2014/main" id="{EAEFD5F4-7E5B-EFB3-59DE-AD095AC594B1}"/>
              </a:ext>
            </a:extLst>
          </p:cNvPr>
          <p:cNvGraphicFramePr/>
          <p:nvPr/>
        </p:nvGraphicFramePr>
        <p:xfrm>
          <a:off x="3821827" y="26031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153;p19">
            <a:extLst>
              <a:ext uri="{FF2B5EF4-FFF2-40B4-BE49-F238E27FC236}">
                <a16:creationId xmlns:a16="http://schemas.microsoft.com/office/drawing/2014/main" id="{845141F4-A563-0D64-AF63-B95C5BF6743F}"/>
              </a:ext>
            </a:extLst>
          </p:cNvPr>
          <p:cNvSpPr txBox="1"/>
          <p:nvPr/>
        </p:nvSpPr>
        <p:spPr>
          <a:xfrm>
            <a:off x="3859427" y="23590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4;p19">
            <a:extLst>
              <a:ext uri="{FF2B5EF4-FFF2-40B4-BE49-F238E27FC236}">
                <a16:creationId xmlns:a16="http://schemas.microsoft.com/office/drawing/2014/main" id="{AFB63448-B977-E9F1-B2EA-0974D33D9414}"/>
              </a:ext>
            </a:extLst>
          </p:cNvPr>
          <p:cNvSpPr/>
          <p:nvPr/>
        </p:nvSpPr>
        <p:spPr>
          <a:xfrm>
            <a:off x="5525827" y="35173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" name="Google Shape;155;p19">
            <a:extLst>
              <a:ext uri="{FF2B5EF4-FFF2-40B4-BE49-F238E27FC236}">
                <a16:creationId xmlns:a16="http://schemas.microsoft.com/office/drawing/2014/main" id="{CE9115ED-2105-566C-7232-E8904213A715}"/>
              </a:ext>
            </a:extLst>
          </p:cNvPr>
          <p:cNvGraphicFramePr/>
          <p:nvPr/>
        </p:nvGraphicFramePr>
        <p:xfrm>
          <a:off x="5525802" y="37614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Google Shape;156;p19">
            <a:extLst>
              <a:ext uri="{FF2B5EF4-FFF2-40B4-BE49-F238E27FC236}">
                <a16:creationId xmlns:a16="http://schemas.microsoft.com/office/drawing/2014/main" id="{D37E232A-873F-E92C-8AFD-7393718C6484}"/>
              </a:ext>
            </a:extLst>
          </p:cNvPr>
          <p:cNvSpPr txBox="1"/>
          <p:nvPr/>
        </p:nvSpPr>
        <p:spPr>
          <a:xfrm>
            <a:off x="5563402" y="35173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157;p19">
            <a:extLst>
              <a:ext uri="{FF2B5EF4-FFF2-40B4-BE49-F238E27FC236}">
                <a16:creationId xmlns:a16="http://schemas.microsoft.com/office/drawing/2014/main" id="{7C918ED8-2B18-AC0F-BC75-60E219E67C24}"/>
              </a:ext>
            </a:extLst>
          </p:cNvPr>
          <p:cNvCxnSpPr>
            <a:endCxn id="15" idx="1"/>
          </p:cNvCxnSpPr>
          <p:nvPr/>
        </p:nvCxnSpPr>
        <p:spPr>
          <a:xfrm>
            <a:off x="2515927" y="255210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58;p19">
            <a:extLst>
              <a:ext uri="{FF2B5EF4-FFF2-40B4-BE49-F238E27FC236}">
                <a16:creationId xmlns:a16="http://schemas.microsoft.com/office/drawing/2014/main" id="{A7D1D040-8E9E-7F35-2029-19F49EA5E17E}"/>
              </a:ext>
            </a:extLst>
          </p:cNvPr>
          <p:cNvCxnSpPr>
            <a:endCxn id="12" idx="1"/>
          </p:cNvCxnSpPr>
          <p:nvPr/>
        </p:nvCxnSpPr>
        <p:spPr>
          <a:xfrm>
            <a:off x="2557652" y="251010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5D9489CF-750C-D6BC-10DD-A7F6B0FE116A}"/>
              </a:ext>
            </a:extLst>
          </p:cNvPr>
          <p:cNvSpPr/>
          <p:nvPr/>
        </p:nvSpPr>
        <p:spPr>
          <a:xfrm>
            <a:off x="5651427" y="2237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21119000-40F7-5A71-FB19-BE48F7916304}"/>
              </a:ext>
            </a:extLst>
          </p:cNvPr>
          <p:cNvGraphicFramePr/>
          <p:nvPr/>
        </p:nvGraphicFramePr>
        <p:xfrm>
          <a:off x="5651402" y="4678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31492276-2BBE-FE74-3E93-0FF834A812A9}"/>
              </a:ext>
            </a:extLst>
          </p:cNvPr>
          <p:cNvSpPr txBox="1"/>
          <p:nvPr/>
        </p:nvSpPr>
        <p:spPr>
          <a:xfrm>
            <a:off x="5689002" y="2237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F32999B7-6767-0DDB-0648-94C30770536A}"/>
              </a:ext>
            </a:extLst>
          </p:cNvPr>
          <p:cNvCxnSpPr>
            <a:endCxn id="5" idx="1"/>
          </p:cNvCxnSpPr>
          <p:nvPr/>
        </p:nvCxnSpPr>
        <p:spPr>
          <a:xfrm rot="10800000" flipH="1">
            <a:off x="2547177" y="134135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21764C05-6F44-5D6D-6E7C-A2C216A7D854}"/>
              </a:ext>
            </a:extLst>
          </p:cNvPr>
          <p:cNvCxnSpPr>
            <a:endCxn id="11" idx="1"/>
          </p:cNvCxnSpPr>
          <p:nvPr/>
        </p:nvCxnSpPr>
        <p:spPr>
          <a:xfrm rot="10800000" flipH="1">
            <a:off x="2557877" y="214650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CD45C4E-5E2C-C981-6D16-B96218F21BAB}"/>
              </a:ext>
            </a:extLst>
          </p:cNvPr>
          <p:cNvCxnSpPr>
            <a:endCxn id="22" idx="1"/>
          </p:cNvCxnSpPr>
          <p:nvPr/>
        </p:nvCxnSpPr>
        <p:spPr>
          <a:xfrm rot="10800000" flipH="1">
            <a:off x="2568402" y="37760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59;p19">
            <a:extLst>
              <a:ext uri="{FF2B5EF4-FFF2-40B4-BE49-F238E27FC236}">
                <a16:creationId xmlns:a16="http://schemas.microsoft.com/office/drawing/2014/main" id="{72DE6001-E97C-6A2E-BD08-F57D93AB09C5}"/>
              </a:ext>
            </a:extLst>
          </p:cNvPr>
          <p:cNvSpPr/>
          <p:nvPr/>
        </p:nvSpPr>
        <p:spPr>
          <a:xfrm>
            <a:off x="7492910" y="782961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" name="Google Shape;160;p19">
            <a:extLst>
              <a:ext uri="{FF2B5EF4-FFF2-40B4-BE49-F238E27FC236}">
                <a16:creationId xmlns:a16="http://schemas.microsoft.com/office/drawing/2014/main" id="{05E463B5-A634-ED99-13CC-2D1B00DD486D}"/>
              </a:ext>
            </a:extLst>
          </p:cNvPr>
          <p:cNvGraphicFramePr/>
          <p:nvPr/>
        </p:nvGraphicFramePr>
        <p:xfrm>
          <a:off x="7492885" y="1027061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161;p19">
            <a:extLst>
              <a:ext uri="{FF2B5EF4-FFF2-40B4-BE49-F238E27FC236}">
                <a16:creationId xmlns:a16="http://schemas.microsoft.com/office/drawing/2014/main" id="{1F6E3E7F-01AC-9300-E5CD-94A2F94A49B9}"/>
              </a:ext>
            </a:extLst>
          </p:cNvPr>
          <p:cNvSpPr txBox="1"/>
          <p:nvPr/>
        </p:nvSpPr>
        <p:spPr>
          <a:xfrm>
            <a:off x="7530485" y="782961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9;p19">
            <a:extLst>
              <a:ext uri="{FF2B5EF4-FFF2-40B4-BE49-F238E27FC236}">
                <a16:creationId xmlns:a16="http://schemas.microsoft.com/office/drawing/2014/main" id="{9552AE7E-C420-C29F-040F-A066CEB9ABE1}"/>
              </a:ext>
            </a:extLst>
          </p:cNvPr>
          <p:cNvSpPr/>
          <p:nvPr/>
        </p:nvSpPr>
        <p:spPr>
          <a:xfrm>
            <a:off x="7455235" y="23004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" name="Google Shape;160;p19">
            <a:extLst>
              <a:ext uri="{FF2B5EF4-FFF2-40B4-BE49-F238E27FC236}">
                <a16:creationId xmlns:a16="http://schemas.microsoft.com/office/drawing/2014/main" id="{0268F8D1-FDEA-61B9-C224-629EC899D8E1}"/>
              </a:ext>
            </a:extLst>
          </p:cNvPr>
          <p:cNvGraphicFramePr/>
          <p:nvPr/>
        </p:nvGraphicFramePr>
        <p:xfrm>
          <a:off x="7455210" y="25445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161;p19">
            <a:extLst>
              <a:ext uri="{FF2B5EF4-FFF2-40B4-BE49-F238E27FC236}">
                <a16:creationId xmlns:a16="http://schemas.microsoft.com/office/drawing/2014/main" id="{5EDD2A2F-3F0C-17C0-BADC-08DCDFD593D2}"/>
              </a:ext>
            </a:extLst>
          </p:cNvPr>
          <p:cNvSpPr txBox="1"/>
          <p:nvPr/>
        </p:nvSpPr>
        <p:spPr>
          <a:xfrm>
            <a:off x="7492810" y="23004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9;p19">
            <a:extLst>
              <a:ext uri="{FF2B5EF4-FFF2-40B4-BE49-F238E27FC236}">
                <a16:creationId xmlns:a16="http://schemas.microsoft.com/office/drawing/2014/main" id="{4433A505-17E9-9052-1364-49C9ACF49373}"/>
              </a:ext>
            </a:extLst>
          </p:cNvPr>
          <p:cNvSpPr/>
          <p:nvPr/>
        </p:nvSpPr>
        <p:spPr>
          <a:xfrm>
            <a:off x="7455235" y="3663839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" name="Google Shape;160;p19">
            <a:extLst>
              <a:ext uri="{FF2B5EF4-FFF2-40B4-BE49-F238E27FC236}">
                <a16:creationId xmlns:a16="http://schemas.microsoft.com/office/drawing/2014/main" id="{22F542C1-577C-7F03-8B87-6E6C9FEEADDF}"/>
              </a:ext>
            </a:extLst>
          </p:cNvPr>
          <p:cNvGraphicFramePr/>
          <p:nvPr/>
        </p:nvGraphicFramePr>
        <p:xfrm>
          <a:off x="7455210" y="3907939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Google Shape;161;p19">
            <a:extLst>
              <a:ext uri="{FF2B5EF4-FFF2-40B4-BE49-F238E27FC236}">
                <a16:creationId xmlns:a16="http://schemas.microsoft.com/office/drawing/2014/main" id="{D9786C36-9ECE-7A6F-1B1D-6DE6B09470E3}"/>
              </a:ext>
            </a:extLst>
          </p:cNvPr>
          <p:cNvSpPr txBox="1"/>
          <p:nvPr/>
        </p:nvSpPr>
        <p:spPr>
          <a:xfrm>
            <a:off x="7492810" y="3663839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839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298963C-3657-9934-F358-7E15A37B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959A359-6106-4ABD-5CAB-99E431CDAC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491A1D55-8CC5-50F4-A68E-03443A2F1B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5ECD7FF6-2B4A-DFCE-E371-D6EE20B57275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E185A093-247D-D409-45E6-094427E60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11907"/>
              </p:ext>
            </p:extLst>
          </p:nvPr>
        </p:nvGraphicFramePr>
        <p:xfrm>
          <a:off x="4135991" y="1938452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E2C61C0E-DEF1-2005-EA28-C9F56A00D63D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1EE46CE8-9FFD-B14E-32EA-33D59C798F6D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87BE2C40-FF2B-1E12-76DC-911C2C72B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84160"/>
              </p:ext>
            </p:extLst>
          </p:nvPr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1AEB937E-F4B8-3E61-97BC-A779881508FC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5357EC56-C4FE-ADA7-3405-0A7CDBD2F1C0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EF2910DD-F0BB-2182-104A-A63D3BED5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743727"/>
              </p:ext>
            </p:extLst>
          </p:nvPr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EA9A6D8-CBEE-4C08-5DBF-9674401C2058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784C360C-55CA-671C-5BD4-DB3BA4B834A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4795E5B1-9664-6DF1-BD8F-DA0EE1D4376F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62;p19">
            <a:extLst>
              <a:ext uri="{FF2B5EF4-FFF2-40B4-BE49-F238E27FC236}">
                <a16:creationId xmlns:a16="http://schemas.microsoft.com/office/drawing/2014/main" id="{771D85E0-134E-0EA5-2CFC-9A5F9F52C35B}"/>
              </a:ext>
            </a:extLst>
          </p:cNvPr>
          <p:cNvCxnSpPr>
            <a:cxnSpLocks/>
          </p:cNvCxnSpPr>
          <p:nvPr/>
        </p:nvCxnSpPr>
        <p:spPr>
          <a:xfrm>
            <a:off x="2670841" y="2413564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96037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461390E-18CC-2A73-AAC7-BC28949D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61A59FA-9E57-063D-94EA-6992518870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6587E702-4716-9618-4C80-837CE6C27E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43B88D3D-4A63-88E9-E6A4-A16195251F3E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F988F48C-3D73-F1A0-C407-920B4C075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971287"/>
              </p:ext>
            </p:extLst>
          </p:nvPr>
        </p:nvGraphicFramePr>
        <p:xfrm>
          <a:off x="4135991" y="1950327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13C5DAD2-C4D4-FCCA-281A-4490BBDC5E91}"/>
              </a:ext>
            </a:extLst>
          </p:cNvPr>
          <p:cNvSpPr txBox="1"/>
          <p:nvPr/>
        </p:nvSpPr>
        <p:spPr>
          <a:xfrm>
            <a:off x="4173591" y="1698066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0DF179DF-909E-FB9E-8A9E-8D39B026B49C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84163AA6-BF0A-1B1F-7A80-95E165F5E41F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A2E06BE8-8759-83DF-5595-1CE2572A1CD2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9841FA02-03DC-8D0C-02A0-D99D556924E8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FB2EE577-7A0C-B4B8-BFDB-A1DCB706D1CA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67A2246F-CA9F-AB94-6547-AF6CB9B04504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66DBFEE7-294F-8145-FE47-CA8B009CAF6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70841" y="2413564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358F31CE-B31A-E41F-47EC-DC631729BA7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91A42C08-9F5B-E061-4589-D5C291E0D39F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AC7E56E2-773B-39CB-F8B9-34A5DA102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122" y="81371"/>
            <a:ext cx="444971" cy="444971"/>
          </a:xfrm>
          <a:prstGeom prst="rect">
            <a:avLst/>
          </a:prstGeom>
        </p:spPr>
      </p:pic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8EE68F35-55ED-FBE5-5F82-7542FF0E0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80AD23E9-4671-FE0C-AD00-E52C6B7CD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807D492F-2154-1FD4-50EF-33F240AFB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1A5FC70B-45C4-3857-2F2D-A60203E296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73E77F30-8BF7-AB84-9957-CA77D1485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7457463F-64C7-F48D-AB32-0E1237A08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32270D89-9516-CBC2-2B5E-D9EF627709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31385D9D-1D89-2044-03D4-8674FC991E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EA4EF0FF-8CFA-EFB7-01F0-83B852FBD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5" name="Graphic 134" descr="Office worker female with solid fill">
            <a:extLst>
              <a:ext uri="{FF2B5EF4-FFF2-40B4-BE49-F238E27FC236}">
                <a16:creationId xmlns:a16="http://schemas.microsoft.com/office/drawing/2014/main" id="{4145A946-E011-039C-3227-BA74333E700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9787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1FD1DB17-DDD5-B4A8-AFEB-F714982480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7" name="Graphic 136" descr="Office worker female outline">
            <a:extLst>
              <a:ext uri="{FF2B5EF4-FFF2-40B4-BE49-F238E27FC236}">
                <a16:creationId xmlns:a16="http://schemas.microsoft.com/office/drawing/2014/main" id="{43518C45-5CFC-DD28-58A6-D0E12BEA26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56971"/>
            <a:ext cx="444971" cy="444971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B12692E8-40CB-B20E-6172-7977965CE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C3233560-DCD6-A3B4-539E-886E28247A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FF853C19-6619-84C6-D15C-F43F5DC094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BB4E53C7-1D3F-280C-CB04-ADF3BDE1C2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511DEDD6-8DD8-6C00-2CDF-C3941360707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3" name="Graphic 142" descr="Office worker female with solid fill">
            <a:extLst>
              <a:ext uri="{FF2B5EF4-FFF2-40B4-BE49-F238E27FC236}">
                <a16:creationId xmlns:a16="http://schemas.microsoft.com/office/drawing/2014/main" id="{0FC1A900-2C92-73FF-F4EC-B3822319C5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02966" y="11311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891B8D04-8233-D9E8-E96B-4D70A37AA2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76DDAE03-C9B7-471A-CCFC-A2F337CCD1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6" name="Graphic 145" descr="Office worker male with solid fill">
            <a:extLst>
              <a:ext uri="{FF2B5EF4-FFF2-40B4-BE49-F238E27FC236}">
                <a16:creationId xmlns:a16="http://schemas.microsoft.com/office/drawing/2014/main" id="{7B5D6377-E823-C45E-A0D5-AD1C185BF3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307942"/>
            <a:ext cx="446400" cy="446400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224F107B-F28A-CB92-E089-EA658619DD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5E7692EF-C912-6088-8155-8623595FBC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7B18DE37-092C-DEA8-B121-0E7C604023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0AD7AAE3-53FC-49AF-70CB-43CAE2B89F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3FE77139-9858-B181-67BA-5FA103FC62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2" name="Graphic 151" descr="Office worker male outline">
            <a:extLst>
              <a:ext uri="{FF2B5EF4-FFF2-40B4-BE49-F238E27FC236}">
                <a16:creationId xmlns:a16="http://schemas.microsoft.com/office/drawing/2014/main" id="{4217DFA1-CB72-7F48-DBB9-6C74CF42CF9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711293" y="837142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4DF34E68-FC9D-D949-BF5B-73C7B6E7239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AA5696DE-22CD-AB54-0042-4A1A0CFBFB1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37C28CAE-A64B-AC6E-135F-0AA6A5547C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6C0C17FF-45F1-6D38-A479-C96C3D355AB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7" name="Graphic 156" descr="Office worker female outline">
            <a:extLst>
              <a:ext uri="{FF2B5EF4-FFF2-40B4-BE49-F238E27FC236}">
                <a16:creationId xmlns:a16="http://schemas.microsoft.com/office/drawing/2014/main" id="{FD21041C-109F-7637-8E4C-96D3C242960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690971"/>
            <a:ext cx="444971" cy="444971"/>
          </a:xfrm>
          <a:prstGeom prst="rect">
            <a:avLst/>
          </a:prstGeom>
        </p:spPr>
      </p:pic>
      <p:pic>
        <p:nvPicPr>
          <p:cNvPr id="158" name="Graphic 157" descr="Office worker male with solid fill">
            <a:extLst>
              <a:ext uri="{FF2B5EF4-FFF2-40B4-BE49-F238E27FC236}">
                <a16:creationId xmlns:a16="http://schemas.microsoft.com/office/drawing/2014/main" id="{CCDA5898-E54D-E4B6-E5D2-240A882C26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3693" y="6895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25FE85E4-3315-39F7-508C-9B09D9CC69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0" name="Graphic 159" descr="Office worker male outline">
            <a:extLst>
              <a:ext uri="{FF2B5EF4-FFF2-40B4-BE49-F238E27FC236}">
                <a16:creationId xmlns:a16="http://schemas.microsoft.com/office/drawing/2014/main" id="{EF8F9214-C53F-1DEE-4957-EE35B15FD7F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9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4063968E-C42D-0EA8-0C70-3F7C4A0F311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2" name="Graphic 161" descr="Office worker male with solid fill">
            <a:extLst>
              <a:ext uri="{FF2B5EF4-FFF2-40B4-BE49-F238E27FC236}">
                <a16:creationId xmlns:a16="http://schemas.microsoft.com/office/drawing/2014/main" id="{43A93A2D-1DE2-85A4-9DB5-11F2A64EB2D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612742"/>
            <a:ext cx="446400" cy="446400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6B823F82-68DE-CDE8-15F8-68866D20AEE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23450685-0761-B608-F794-4721B802D88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C4D44C10-C585-5730-46E9-89E91D56083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66" name="Graphic 165" descr="Office worker male with solid fill">
            <a:extLst>
              <a:ext uri="{FF2B5EF4-FFF2-40B4-BE49-F238E27FC236}">
                <a16:creationId xmlns:a16="http://schemas.microsoft.com/office/drawing/2014/main" id="{C184D1E8-CCCE-839D-E9B8-6F0B591BBBA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16093" y="841942"/>
            <a:ext cx="446400" cy="446400"/>
          </a:xfrm>
          <a:prstGeom prst="rect">
            <a:avLst/>
          </a:prstGeom>
        </p:spPr>
      </p:pic>
      <p:pic>
        <p:nvPicPr>
          <p:cNvPr id="167" name="Graphic 166" descr="Office worker female with solid fill">
            <a:extLst>
              <a:ext uri="{FF2B5EF4-FFF2-40B4-BE49-F238E27FC236}">
                <a16:creationId xmlns:a16="http://schemas.microsoft.com/office/drawing/2014/main" id="{C21F81C9-BBC2-B820-7801-744D4F0962C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37442" y="912742"/>
            <a:ext cx="446400" cy="446400"/>
          </a:xfrm>
          <a:prstGeom prst="rect">
            <a:avLst/>
          </a:prstGeom>
        </p:spPr>
      </p:pic>
      <p:pic>
        <p:nvPicPr>
          <p:cNvPr id="168" name="Graphic 167" descr="Office worker male outline">
            <a:extLst>
              <a:ext uri="{FF2B5EF4-FFF2-40B4-BE49-F238E27FC236}">
                <a16:creationId xmlns:a16="http://schemas.microsoft.com/office/drawing/2014/main" id="{F406797E-5DBC-EBB1-0F83-4090A40175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016093" y="1141942"/>
            <a:ext cx="446400" cy="446400"/>
          </a:xfrm>
          <a:prstGeom prst="rect">
            <a:avLst/>
          </a:prstGeom>
        </p:spPr>
      </p:pic>
      <p:pic>
        <p:nvPicPr>
          <p:cNvPr id="169" name="Graphic 168" descr="Office worker female outline">
            <a:extLst>
              <a:ext uri="{FF2B5EF4-FFF2-40B4-BE49-F238E27FC236}">
                <a16:creationId xmlns:a16="http://schemas.microsoft.com/office/drawing/2014/main" id="{3E4256F5-B313-B673-EDF5-CF6A71F7479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85847" y="766571"/>
            <a:ext cx="444971" cy="444971"/>
          </a:xfrm>
          <a:prstGeom prst="rect">
            <a:avLst/>
          </a:prstGeom>
        </p:spPr>
      </p:pic>
      <p:pic>
        <p:nvPicPr>
          <p:cNvPr id="170" name="Graphic 169" descr="Office worker male with solid fill">
            <a:extLst>
              <a:ext uri="{FF2B5EF4-FFF2-40B4-BE49-F238E27FC236}">
                <a16:creationId xmlns:a16="http://schemas.microsoft.com/office/drawing/2014/main" id="{6197A7CF-8CCD-4B89-9372-2686C10A8D2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765142"/>
            <a:ext cx="446400" cy="446400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2F5E04AD-A1E4-C763-C311-B4F4A386D0F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8A879723-5735-FDA3-24B5-3F5A8E51A8E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3" name="Graphic 172" descr="Office worker female outline">
            <a:extLst>
              <a:ext uri="{FF2B5EF4-FFF2-40B4-BE49-F238E27FC236}">
                <a16:creationId xmlns:a16="http://schemas.microsoft.com/office/drawing/2014/main" id="{2D0BA94D-3F53-7010-1569-EAAE6084094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995771"/>
            <a:ext cx="444971" cy="444971"/>
          </a:xfrm>
          <a:prstGeom prst="rect">
            <a:avLst/>
          </a:prstGeom>
        </p:spPr>
      </p:pic>
      <p:pic>
        <p:nvPicPr>
          <p:cNvPr id="174" name="Graphic 173" descr="Office worker male with solid fill">
            <a:extLst>
              <a:ext uri="{FF2B5EF4-FFF2-40B4-BE49-F238E27FC236}">
                <a16:creationId xmlns:a16="http://schemas.microsoft.com/office/drawing/2014/main" id="{52C2F004-7B15-6C9B-F6A5-57BE50613E7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9943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537E5C2E-4DC1-0853-3222-99587D88E03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6" name="Graphic 175" descr="Office worker male outline">
            <a:extLst>
              <a:ext uri="{FF2B5EF4-FFF2-40B4-BE49-F238E27FC236}">
                <a16:creationId xmlns:a16="http://schemas.microsoft.com/office/drawing/2014/main" id="{A93BD079-AAA3-6267-ED04-81FD0CE145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87858" y="926762"/>
            <a:ext cx="446400" cy="446400"/>
          </a:xfrm>
          <a:prstGeom prst="rect">
            <a:avLst/>
          </a:prstGeom>
        </p:spPr>
      </p:pic>
      <p:pic>
        <p:nvPicPr>
          <p:cNvPr id="177" name="Graphic 176" descr="Office worker female outline">
            <a:extLst>
              <a:ext uri="{FF2B5EF4-FFF2-40B4-BE49-F238E27FC236}">
                <a16:creationId xmlns:a16="http://schemas.microsoft.com/office/drawing/2014/main" id="{753668BF-61DC-D1F1-8DEA-D35A2574AC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8247" y="918971"/>
            <a:ext cx="444971" cy="444971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8B1890F6-F9E5-8FA6-13C1-FD161D0E738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1E4E20FC-ADCD-0925-F3F5-B6D0A11B540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2CDFCCA6-3DDE-C89D-F319-9FBA5A5A918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540E551C-40CB-162E-9924-98BD5C4DE1D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2" name="Graphic 181" descr="Office worker male with solid fill">
            <a:extLst>
              <a:ext uri="{FF2B5EF4-FFF2-40B4-BE49-F238E27FC236}">
                <a16:creationId xmlns:a16="http://schemas.microsoft.com/office/drawing/2014/main" id="{18F65379-2B6F-B7D8-2720-8B2AA5658F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0893" y="1146742"/>
            <a:ext cx="446400" cy="446400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A315A466-6B32-BE58-D0F6-D992E079948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10E9F7D6-67E0-2D60-957A-3226C3A0A43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5" name="Graphic 184" descr="Office worker female outline">
            <a:extLst>
              <a:ext uri="{FF2B5EF4-FFF2-40B4-BE49-F238E27FC236}">
                <a16:creationId xmlns:a16="http://schemas.microsoft.com/office/drawing/2014/main" id="{B79AC60E-4D59-1D8C-0670-8712FBF73AF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1071371"/>
            <a:ext cx="444971" cy="444971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309027B7-7A16-47B4-BAF4-4FB6DAE331E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B2D10A81-31F0-DD07-C965-3F3C3D9E595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0C6E9116-A721-5714-CF26-975C77C5C7E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89" name="Graphic 188" descr="Office worker male with solid fill">
            <a:extLst>
              <a:ext uri="{FF2B5EF4-FFF2-40B4-BE49-F238E27FC236}">
                <a16:creationId xmlns:a16="http://schemas.microsoft.com/office/drawing/2014/main" id="{6BB854C8-990D-3E41-D74A-A57BF7EF1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1562766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44B51FC5-6919-518F-4E37-20FB56A5F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0B231AC2-DE1A-0ECB-0806-22E87AB6D3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3" name="Graphic 192" descr="Office worker male outline">
            <a:extLst>
              <a:ext uri="{FF2B5EF4-FFF2-40B4-BE49-F238E27FC236}">
                <a16:creationId xmlns:a16="http://schemas.microsoft.com/office/drawing/2014/main" id="{EBF7341E-FD65-FB96-49FA-862CD88D10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1785966"/>
            <a:ext cx="446400" cy="446400"/>
          </a:xfrm>
          <a:prstGeom prst="rect">
            <a:avLst/>
          </a:prstGeom>
        </p:spPr>
      </p:pic>
      <p:pic>
        <p:nvPicPr>
          <p:cNvPr id="194" name="Graphic 193" descr="Office worker female outline">
            <a:extLst>
              <a:ext uri="{FF2B5EF4-FFF2-40B4-BE49-F238E27FC236}">
                <a16:creationId xmlns:a16="http://schemas.microsoft.com/office/drawing/2014/main" id="{CDA22D39-0291-BD44-333E-69E7E4FCC4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1716595"/>
            <a:ext cx="444971" cy="444971"/>
          </a:xfrm>
          <a:prstGeom prst="rect">
            <a:avLst/>
          </a:prstGeom>
        </p:spPr>
      </p:pic>
      <p:pic>
        <p:nvPicPr>
          <p:cNvPr id="195" name="Graphic 194" descr="Office worker male with solid fill">
            <a:extLst>
              <a:ext uri="{FF2B5EF4-FFF2-40B4-BE49-F238E27FC236}">
                <a16:creationId xmlns:a16="http://schemas.microsoft.com/office/drawing/2014/main" id="{D644446A-7B5A-0C2B-CAF9-3883E81E64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1715166"/>
            <a:ext cx="446400" cy="446400"/>
          </a:xfrm>
          <a:prstGeom prst="rect">
            <a:avLst/>
          </a:prstGeom>
        </p:spPr>
      </p:pic>
      <p:pic>
        <p:nvPicPr>
          <p:cNvPr id="196" name="Graphic 195" descr="Office worker female with solid fill">
            <a:extLst>
              <a:ext uri="{FF2B5EF4-FFF2-40B4-BE49-F238E27FC236}">
                <a16:creationId xmlns:a16="http://schemas.microsoft.com/office/drawing/2014/main" id="{85AEAE1D-1B4A-FC76-F39A-034E68FF48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24615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992BAEC8-7F07-FA4E-73EC-9BC580DF64F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297E8486-37C7-F708-AC15-C37EFFDF92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DA005283-F906-C68E-852B-70AB408EA0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00" name="Graphic 199" descr="Office worker female with solid fill">
            <a:extLst>
              <a:ext uri="{FF2B5EF4-FFF2-40B4-BE49-F238E27FC236}">
                <a16:creationId xmlns:a16="http://schemas.microsoft.com/office/drawing/2014/main" id="{D6C0DD90-DDFB-7A23-040E-623C14A1D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2384766"/>
            <a:ext cx="446400" cy="446400"/>
          </a:xfrm>
          <a:prstGeom prst="rect">
            <a:avLst/>
          </a:prstGeom>
        </p:spPr>
      </p:pic>
      <p:pic>
        <p:nvPicPr>
          <p:cNvPr id="201" name="Graphic 200" descr="Office worker male outline">
            <a:extLst>
              <a:ext uri="{FF2B5EF4-FFF2-40B4-BE49-F238E27FC236}">
                <a16:creationId xmlns:a16="http://schemas.microsoft.com/office/drawing/2014/main" id="{055CA3CA-B564-0A92-9DB1-940DD081F3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1938366"/>
            <a:ext cx="446400" cy="446400"/>
          </a:xfrm>
          <a:prstGeom prst="rect">
            <a:avLst/>
          </a:prstGeom>
        </p:spPr>
      </p:pic>
      <p:pic>
        <p:nvPicPr>
          <p:cNvPr id="205" name="Graphic 204" descr="Office worker male outline">
            <a:extLst>
              <a:ext uri="{FF2B5EF4-FFF2-40B4-BE49-F238E27FC236}">
                <a16:creationId xmlns:a16="http://schemas.microsoft.com/office/drawing/2014/main" id="{5F6469C3-FD7E-49CD-7012-0E025CCEF85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2167566"/>
            <a:ext cx="446400" cy="446400"/>
          </a:xfrm>
          <a:prstGeom prst="rect">
            <a:avLst/>
          </a:prstGeom>
        </p:spPr>
      </p:pic>
      <p:pic>
        <p:nvPicPr>
          <p:cNvPr id="207" name="Graphic 206" descr="Office worker male with solid fill">
            <a:extLst>
              <a:ext uri="{FF2B5EF4-FFF2-40B4-BE49-F238E27FC236}">
                <a16:creationId xmlns:a16="http://schemas.microsoft.com/office/drawing/2014/main" id="{3F33EB96-CFAA-F8D1-2FBE-3E798E0492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1790766"/>
            <a:ext cx="446400" cy="446400"/>
          </a:xfrm>
          <a:prstGeom prst="rect">
            <a:avLst/>
          </a:prstGeom>
        </p:spPr>
      </p:pic>
      <p:pic>
        <p:nvPicPr>
          <p:cNvPr id="209" name="Graphic 208" descr="Office worker male outline">
            <a:extLst>
              <a:ext uri="{FF2B5EF4-FFF2-40B4-BE49-F238E27FC236}">
                <a16:creationId xmlns:a16="http://schemas.microsoft.com/office/drawing/2014/main" id="{1FA1476B-F991-6801-C613-676C4553607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2090766"/>
            <a:ext cx="446400" cy="446400"/>
          </a:xfrm>
          <a:prstGeom prst="rect">
            <a:avLst/>
          </a:prstGeom>
        </p:spPr>
      </p:pic>
      <p:pic>
        <p:nvPicPr>
          <p:cNvPr id="214" name="Graphic 213" descr="Office worker male with solid fill">
            <a:extLst>
              <a:ext uri="{FF2B5EF4-FFF2-40B4-BE49-F238E27FC236}">
                <a16:creationId xmlns:a16="http://schemas.microsoft.com/office/drawing/2014/main" id="{5E074584-3B1F-A7F3-B8DD-9A8B3CE5DA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19431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463F99F3-8EFF-F551-B74E-A5780744E27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8994ED2B-6A1C-4DAB-8196-4867B6237EC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7" name="Graphic 216" descr="Office worker female outline">
            <a:extLst>
              <a:ext uri="{FF2B5EF4-FFF2-40B4-BE49-F238E27FC236}">
                <a16:creationId xmlns:a16="http://schemas.microsoft.com/office/drawing/2014/main" id="{61BDD6B9-56ED-4033-8125-582682F5CE7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2173795"/>
            <a:ext cx="444971" cy="444971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3F3B28DE-C046-4EDB-A016-3D9FFC9F83B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0" name="Graphic 219" descr="Office worker male outline">
            <a:extLst>
              <a:ext uri="{FF2B5EF4-FFF2-40B4-BE49-F238E27FC236}">
                <a16:creationId xmlns:a16="http://schemas.microsoft.com/office/drawing/2014/main" id="{757AD84F-4C00-F670-F175-6C11BB425E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2472366"/>
            <a:ext cx="446400" cy="446400"/>
          </a:xfrm>
          <a:prstGeom prst="rect">
            <a:avLst/>
          </a:prstGeom>
        </p:spPr>
      </p:pic>
      <p:pic>
        <p:nvPicPr>
          <p:cNvPr id="222" name="Graphic 221" descr="Office worker male with solid fill">
            <a:extLst>
              <a:ext uri="{FF2B5EF4-FFF2-40B4-BE49-F238E27FC236}">
                <a16:creationId xmlns:a16="http://schemas.microsoft.com/office/drawing/2014/main" id="{00C45AB4-7D09-8877-FC3C-6DE3330C06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20955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63FECA36-76AC-25E6-6345-532845B4580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24" name="Graphic 223" descr="Office worker male outline">
            <a:extLst>
              <a:ext uri="{FF2B5EF4-FFF2-40B4-BE49-F238E27FC236}">
                <a16:creationId xmlns:a16="http://schemas.microsoft.com/office/drawing/2014/main" id="{AD72EC58-C070-47F6-4569-6B5C69FE9F6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2395566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CDC0AF71-1013-C0B6-F568-0D86A73FC8E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1" name="Graphic 230" descr="Office worker male outline">
            <a:extLst>
              <a:ext uri="{FF2B5EF4-FFF2-40B4-BE49-F238E27FC236}">
                <a16:creationId xmlns:a16="http://schemas.microsoft.com/office/drawing/2014/main" id="{66D46FA3-8CF4-1AF9-2F37-67F299E1B84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2547966"/>
            <a:ext cx="446400" cy="446400"/>
          </a:xfrm>
          <a:prstGeom prst="rect">
            <a:avLst/>
          </a:prstGeom>
        </p:spPr>
      </p:pic>
      <p:pic>
        <p:nvPicPr>
          <p:cNvPr id="232" name="Graphic 231" descr="Office worker female outline">
            <a:extLst>
              <a:ext uri="{FF2B5EF4-FFF2-40B4-BE49-F238E27FC236}">
                <a16:creationId xmlns:a16="http://schemas.microsoft.com/office/drawing/2014/main" id="{ECEE3060-CDAD-4B30-C108-26902968F47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2478595"/>
            <a:ext cx="444971" cy="444971"/>
          </a:xfrm>
          <a:prstGeom prst="rect">
            <a:avLst/>
          </a:prstGeom>
        </p:spPr>
      </p:pic>
      <p:pic>
        <p:nvPicPr>
          <p:cNvPr id="233" name="Graphic 232" descr="Office worker male with solid fill">
            <a:extLst>
              <a:ext uri="{FF2B5EF4-FFF2-40B4-BE49-F238E27FC236}">
                <a16:creationId xmlns:a16="http://schemas.microsoft.com/office/drawing/2014/main" id="{4F88841A-9A89-D301-9FAA-445C6321218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24771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D51141A-6DE1-BD9B-3E6F-D9DEA682593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37" name="Graphic 236" descr="Office worker male with solid fill">
            <a:extLst>
              <a:ext uri="{FF2B5EF4-FFF2-40B4-BE49-F238E27FC236}">
                <a16:creationId xmlns:a16="http://schemas.microsoft.com/office/drawing/2014/main" id="{32F35F2C-8549-ECDF-A223-F8E5B02A429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2400366"/>
            <a:ext cx="446400" cy="446400"/>
          </a:xfrm>
          <a:prstGeom prst="rect">
            <a:avLst/>
          </a:prstGeom>
        </p:spPr>
      </p:pic>
      <p:pic>
        <p:nvPicPr>
          <p:cNvPr id="238" name="Graphic 237" descr="Office worker female with solid fill">
            <a:extLst>
              <a:ext uri="{FF2B5EF4-FFF2-40B4-BE49-F238E27FC236}">
                <a16:creationId xmlns:a16="http://schemas.microsoft.com/office/drawing/2014/main" id="{CA989329-A321-A70E-81EF-9759BB47AB4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614481"/>
            <a:ext cx="446400" cy="446400"/>
          </a:xfrm>
          <a:prstGeom prst="rect">
            <a:avLst/>
          </a:prstGeom>
        </p:spPr>
      </p:pic>
      <p:pic>
        <p:nvPicPr>
          <p:cNvPr id="239" name="Graphic 238" descr="Office worker male outline">
            <a:extLst>
              <a:ext uri="{FF2B5EF4-FFF2-40B4-BE49-F238E27FC236}">
                <a16:creationId xmlns:a16="http://schemas.microsoft.com/office/drawing/2014/main" id="{A6ADD559-D1FB-3B9E-8254-76E125E945C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189276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6075676A-C85B-29CA-7B31-56987903A42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pic>
        <p:nvPicPr>
          <p:cNvPr id="242" name="Graphic 241" descr="Office worker female with solid fill">
            <a:extLst>
              <a:ext uri="{FF2B5EF4-FFF2-40B4-BE49-F238E27FC236}">
                <a16:creationId xmlns:a16="http://schemas.microsoft.com/office/drawing/2014/main" id="{EDAF7F3D-A09A-FB15-1005-818D88BE29D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1521366"/>
            <a:ext cx="446400" cy="446400"/>
          </a:xfrm>
          <a:prstGeom prst="rect">
            <a:avLst/>
          </a:prstGeom>
        </p:spPr>
      </p:pic>
      <p:pic>
        <p:nvPicPr>
          <p:cNvPr id="243" name="Graphic 242" descr="Office worker male outline">
            <a:extLst>
              <a:ext uri="{FF2B5EF4-FFF2-40B4-BE49-F238E27FC236}">
                <a16:creationId xmlns:a16="http://schemas.microsoft.com/office/drawing/2014/main" id="{917CF55A-6C5A-B989-C086-94D40DEF33C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22532" y="3832939"/>
            <a:ext cx="446400" cy="446400"/>
          </a:xfrm>
          <a:prstGeom prst="rect">
            <a:avLst/>
          </a:prstGeom>
        </p:spPr>
      </p:pic>
      <p:pic>
        <p:nvPicPr>
          <p:cNvPr id="244" name="Graphic 243" descr="Office worker female outline">
            <a:extLst>
              <a:ext uri="{FF2B5EF4-FFF2-40B4-BE49-F238E27FC236}">
                <a16:creationId xmlns:a16="http://schemas.microsoft.com/office/drawing/2014/main" id="{9BD89DA9-0BA7-2846-CD55-96A7899E99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2554195"/>
            <a:ext cx="444971" cy="444971"/>
          </a:xfrm>
          <a:prstGeom prst="rect">
            <a:avLst/>
          </a:prstGeom>
        </p:spPr>
      </p:pic>
      <p:pic>
        <p:nvPicPr>
          <p:cNvPr id="246" name="Graphic 245" descr="Office worker male outline">
            <a:extLst>
              <a:ext uri="{FF2B5EF4-FFF2-40B4-BE49-F238E27FC236}">
                <a16:creationId xmlns:a16="http://schemas.microsoft.com/office/drawing/2014/main" id="{B698FC6F-644C-7CD5-20D4-9443FFA4DF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2263447"/>
            <a:ext cx="446400" cy="446400"/>
          </a:xfrm>
          <a:prstGeom prst="rect">
            <a:avLst/>
          </a:prstGeom>
        </p:spPr>
      </p:pic>
      <p:pic>
        <p:nvPicPr>
          <p:cNvPr id="248" name="Graphic 247" descr="Office worker female with solid fill">
            <a:extLst>
              <a:ext uri="{FF2B5EF4-FFF2-40B4-BE49-F238E27FC236}">
                <a16:creationId xmlns:a16="http://schemas.microsoft.com/office/drawing/2014/main" id="{F86EDBC3-6262-5CBB-E55A-3AE2849A1B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7" y="3854444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2DD69F4-3503-C9CF-80F8-244BC12E44C3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80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859E96-CDC7-D202-309A-F367CD79D02D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C6BF76-AFCA-EC5E-5BD0-9964B11B8382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0543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D0EC-32C6-342D-0523-5955C86E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7478-8B9B-F2A3-379F-69732179F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AC601-48DA-C38C-5CC7-EA9637AD1E76}"/>
              </a:ext>
            </a:extLst>
          </p:cNvPr>
          <p:cNvSpPr txBox="1">
            <a:spLocks/>
          </p:cNvSpPr>
          <p:nvPr/>
        </p:nvSpPr>
        <p:spPr>
          <a:xfrm>
            <a:off x="490250" y="905910"/>
            <a:ext cx="5618700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We can see </a:t>
            </a:r>
            <a:r>
              <a:rPr lang="en-US" sz="4800" b="1" i="1" dirty="0"/>
              <a:t>who</a:t>
            </a:r>
            <a:r>
              <a:rPr lang="en-US" sz="4800" dirty="0"/>
              <a:t> is </a:t>
            </a:r>
            <a:r>
              <a:rPr lang="en-US" sz="4800" b="1" i="1" dirty="0"/>
              <a:t>currently</a:t>
            </a:r>
            <a:r>
              <a:rPr lang="en-US" sz="4800" dirty="0"/>
              <a:t> using our data and </a:t>
            </a:r>
            <a:r>
              <a:rPr lang="en-US" sz="4800" b="1" i="1" dirty="0"/>
              <a:t>when</a:t>
            </a:r>
            <a:r>
              <a:rPr lang="en-US" sz="4800" dirty="0"/>
              <a:t> they use it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35006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245E5BB-C1B1-22F7-5FB1-1802317B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5AA03DC-F413-347B-7F1F-3302775D79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007AD9CC-A9CC-89A7-B76A-399ACCE1F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53B2C6E9-4F60-9C41-28B5-A2C97E5EF744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D5DDB816-DA51-5036-44D7-5045FAFF9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034835"/>
              </p:ext>
            </p:extLst>
          </p:nvPr>
        </p:nvGraphicFramePr>
        <p:xfrm>
          <a:off x="4135991" y="1926576"/>
          <a:ext cx="1221825" cy="962147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C503B743-C577-983B-62BE-CD14F91866C6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6C09B0B0-CB97-5E42-D151-3FAF227DF44C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4CA1B6C0-5457-14E8-6BCA-55CD77A4DE0E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0B1671A6-227A-7354-9E37-DE1250D99A6A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45226913-5C76-8D24-A7AA-FFA257A63F3C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6395890D-AE47-21A3-0CB3-028195200331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C58D550-66D7-8357-D3A2-883324A70521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5703C715-C0ED-6D27-C58A-13BF97EF67F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70841" y="2389814"/>
            <a:ext cx="1465150" cy="178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61FED83E-719F-4397-E283-438A32004D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D483FDC-278B-1390-2866-33DD8379F426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09B29C4C-0D9D-1F20-2ABB-6D988D848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122" y="81371"/>
            <a:ext cx="444971" cy="444971"/>
          </a:xfrm>
          <a:prstGeom prst="rect">
            <a:avLst/>
          </a:prstGeom>
        </p:spPr>
      </p:pic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10407830-DEA8-72CC-20DB-4047B4673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27EA28F5-918F-1357-837E-6018BE09B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41F66B62-CF46-ABA2-BA15-90A281D95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542D6EBE-BFAC-C24B-974B-62CCBC820D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7BF9C7E9-9608-338B-9E66-4FFD3081B3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D0865CE5-7E09-6D9A-70CA-64A3910A4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AA18E4B6-7483-BC0D-089E-3D25CE1BE9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F84C91AB-05B7-82F2-31DC-AF6BAC1CD4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5FFE0A56-C50C-4D1E-84B2-EB8B95E13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5" name="Graphic 134" descr="Office worker female with solid fill">
            <a:extLst>
              <a:ext uri="{FF2B5EF4-FFF2-40B4-BE49-F238E27FC236}">
                <a16:creationId xmlns:a16="http://schemas.microsoft.com/office/drawing/2014/main" id="{D838DD93-ACB1-3485-92A1-59E7F2CEDD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9787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3CFEC2D0-6459-D9BD-5147-DE01B86C6A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7" name="Graphic 136" descr="Office worker female outline">
            <a:extLst>
              <a:ext uri="{FF2B5EF4-FFF2-40B4-BE49-F238E27FC236}">
                <a16:creationId xmlns:a16="http://schemas.microsoft.com/office/drawing/2014/main" id="{A167A578-915A-16FB-5343-C73BC593E1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56971"/>
            <a:ext cx="444971" cy="444971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2AFBD5CA-D6FF-3837-4307-EAD3DEE36D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BA5674AF-854E-361D-475F-D5B368C267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D87D3955-19FF-BAA8-ED38-4488A64493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2C05291F-92A6-C721-54FF-E6527830D12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0C32E352-ACFD-DBB8-D38D-F445B9D60B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3" name="Graphic 142" descr="Office worker female with solid fill">
            <a:extLst>
              <a:ext uri="{FF2B5EF4-FFF2-40B4-BE49-F238E27FC236}">
                <a16:creationId xmlns:a16="http://schemas.microsoft.com/office/drawing/2014/main" id="{5D9C52D3-9EC6-B453-7FE8-78CA864874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02966" y="11311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9CA244F6-CD4C-B149-F65B-910A063D58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ACD406FA-B99A-7D7A-7B00-CAE49A31B9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6" name="Graphic 145" descr="Office worker male with solid fill">
            <a:extLst>
              <a:ext uri="{FF2B5EF4-FFF2-40B4-BE49-F238E27FC236}">
                <a16:creationId xmlns:a16="http://schemas.microsoft.com/office/drawing/2014/main" id="{1D5A1573-C20A-74CB-9D9E-DB79721D372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307942"/>
            <a:ext cx="446400" cy="446400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B174E86E-556F-073A-D550-F20F0762FC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D5917DFE-A996-E739-7C2F-67C95A8EF2E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56AA3124-7B21-7A09-110D-DD789D4553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6AD0073E-1DB4-B1E9-4E3B-BA818899D49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14E47CDF-B774-7791-F328-6DE5273E04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2" name="Graphic 151" descr="Office worker male outline">
            <a:extLst>
              <a:ext uri="{FF2B5EF4-FFF2-40B4-BE49-F238E27FC236}">
                <a16:creationId xmlns:a16="http://schemas.microsoft.com/office/drawing/2014/main" id="{BC1EBB67-1738-933F-E49F-917776E110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711293" y="837142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87B5AAC1-997A-1F46-35A8-AA15B41897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6140B665-64B8-F6F3-ADF4-60C2F4F607C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A77240E9-5124-B3F6-A58D-AA56E9B5630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232255CD-9903-52E6-80AC-77ACFD9D90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7" name="Graphic 156" descr="Office worker female outline">
            <a:extLst>
              <a:ext uri="{FF2B5EF4-FFF2-40B4-BE49-F238E27FC236}">
                <a16:creationId xmlns:a16="http://schemas.microsoft.com/office/drawing/2014/main" id="{BF7048D7-4AD7-DF72-BFCB-028C83EDF1D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690971"/>
            <a:ext cx="444971" cy="444971"/>
          </a:xfrm>
          <a:prstGeom prst="rect">
            <a:avLst/>
          </a:prstGeom>
        </p:spPr>
      </p:pic>
      <p:pic>
        <p:nvPicPr>
          <p:cNvPr id="158" name="Graphic 157" descr="Office worker male with solid fill">
            <a:extLst>
              <a:ext uri="{FF2B5EF4-FFF2-40B4-BE49-F238E27FC236}">
                <a16:creationId xmlns:a16="http://schemas.microsoft.com/office/drawing/2014/main" id="{720562EA-ED55-88FA-76D1-6A7088C8C43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3693" y="6895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5C90D960-CFCF-9655-CE5C-E76D0136B4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0" name="Graphic 159" descr="Office worker male outline">
            <a:extLst>
              <a:ext uri="{FF2B5EF4-FFF2-40B4-BE49-F238E27FC236}">
                <a16:creationId xmlns:a16="http://schemas.microsoft.com/office/drawing/2014/main" id="{EF823B76-DF7E-A1A8-8074-692E8AD978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9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FEDD4A07-C918-33E3-0797-DAA39AE32F6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2" name="Graphic 161" descr="Office worker male with solid fill">
            <a:extLst>
              <a:ext uri="{FF2B5EF4-FFF2-40B4-BE49-F238E27FC236}">
                <a16:creationId xmlns:a16="http://schemas.microsoft.com/office/drawing/2014/main" id="{3EA13376-E4F5-C761-D7C2-1CC559836EA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612742"/>
            <a:ext cx="446400" cy="446400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951D2971-DC5C-9C0B-8F3F-816E1BB3B5C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2BE97834-0D05-9AE3-0152-B78D93D558D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332DDBCF-CCA9-9D6A-9690-89DCE7E5EA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66" name="Graphic 165" descr="Office worker male with solid fill">
            <a:extLst>
              <a:ext uri="{FF2B5EF4-FFF2-40B4-BE49-F238E27FC236}">
                <a16:creationId xmlns:a16="http://schemas.microsoft.com/office/drawing/2014/main" id="{EF43882F-098F-46DF-4E37-2F0C47FF0A0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16093" y="841942"/>
            <a:ext cx="446400" cy="446400"/>
          </a:xfrm>
          <a:prstGeom prst="rect">
            <a:avLst/>
          </a:prstGeom>
        </p:spPr>
      </p:pic>
      <p:pic>
        <p:nvPicPr>
          <p:cNvPr id="167" name="Graphic 166" descr="Office worker female with solid fill">
            <a:extLst>
              <a:ext uri="{FF2B5EF4-FFF2-40B4-BE49-F238E27FC236}">
                <a16:creationId xmlns:a16="http://schemas.microsoft.com/office/drawing/2014/main" id="{53F4BAF9-2911-E1D1-C367-4D838816E5E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37442" y="912742"/>
            <a:ext cx="446400" cy="446400"/>
          </a:xfrm>
          <a:prstGeom prst="rect">
            <a:avLst/>
          </a:prstGeom>
        </p:spPr>
      </p:pic>
      <p:pic>
        <p:nvPicPr>
          <p:cNvPr id="168" name="Graphic 167" descr="Office worker male outline">
            <a:extLst>
              <a:ext uri="{FF2B5EF4-FFF2-40B4-BE49-F238E27FC236}">
                <a16:creationId xmlns:a16="http://schemas.microsoft.com/office/drawing/2014/main" id="{C2B50AB9-6F63-A97D-FE6E-99E43584A57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016093" y="1141942"/>
            <a:ext cx="446400" cy="446400"/>
          </a:xfrm>
          <a:prstGeom prst="rect">
            <a:avLst/>
          </a:prstGeom>
        </p:spPr>
      </p:pic>
      <p:pic>
        <p:nvPicPr>
          <p:cNvPr id="169" name="Graphic 168" descr="Office worker female outline">
            <a:extLst>
              <a:ext uri="{FF2B5EF4-FFF2-40B4-BE49-F238E27FC236}">
                <a16:creationId xmlns:a16="http://schemas.microsoft.com/office/drawing/2014/main" id="{D2F65557-90FB-CF3E-46D0-8F1DBFC6A02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85847" y="766571"/>
            <a:ext cx="444971" cy="444971"/>
          </a:xfrm>
          <a:prstGeom prst="rect">
            <a:avLst/>
          </a:prstGeom>
        </p:spPr>
      </p:pic>
      <p:pic>
        <p:nvPicPr>
          <p:cNvPr id="170" name="Graphic 169" descr="Office worker male with solid fill">
            <a:extLst>
              <a:ext uri="{FF2B5EF4-FFF2-40B4-BE49-F238E27FC236}">
                <a16:creationId xmlns:a16="http://schemas.microsoft.com/office/drawing/2014/main" id="{9F9D69C8-B1B0-E2C8-6056-9BF05DF9123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765142"/>
            <a:ext cx="446400" cy="446400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63B6E1C7-FDF9-844F-8D41-5FFDE6992F1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B20A4A5F-6220-849B-14A8-67864CB1554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3" name="Graphic 172" descr="Office worker female outline">
            <a:extLst>
              <a:ext uri="{FF2B5EF4-FFF2-40B4-BE49-F238E27FC236}">
                <a16:creationId xmlns:a16="http://schemas.microsoft.com/office/drawing/2014/main" id="{F12893EC-DA2B-3C13-637E-F80DCA2833A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995771"/>
            <a:ext cx="444971" cy="444971"/>
          </a:xfrm>
          <a:prstGeom prst="rect">
            <a:avLst/>
          </a:prstGeom>
        </p:spPr>
      </p:pic>
      <p:pic>
        <p:nvPicPr>
          <p:cNvPr id="174" name="Graphic 173" descr="Office worker male with solid fill">
            <a:extLst>
              <a:ext uri="{FF2B5EF4-FFF2-40B4-BE49-F238E27FC236}">
                <a16:creationId xmlns:a16="http://schemas.microsoft.com/office/drawing/2014/main" id="{CF4C6D23-4A0B-F968-151F-121A34DB3E4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9943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4C8F477B-652B-7FE9-9D8C-11826F83EE5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6" name="Graphic 175" descr="Office worker male outline">
            <a:extLst>
              <a:ext uri="{FF2B5EF4-FFF2-40B4-BE49-F238E27FC236}">
                <a16:creationId xmlns:a16="http://schemas.microsoft.com/office/drawing/2014/main" id="{89BE1266-DE4B-E0E8-0008-22A28233007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87858" y="926762"/>
            <a:ext cx="446400" cy="446400"/>
          </a:xfrm>
          <a:prstGeom prst="rect">
            <a:avLst/>
          </a:prstGeom>
        </p:spPr>
      </p:pic>
      <p:pic>
        <p:nvPicPr>
          <p:cNvPr id="177" name="Graphic 176" descr="Office worker female outline">
            <a:extLst>
              <a:ext uri="{FF2B5EF4-FFF2-40B4-BE49-F238E27FC236}">
                <a16:creationId xmlns:a16="http://schemas.microsoft.com/office/drawing/2014/main" id="{931C373A-3527-40A1-921C-8821B28169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8247" y="918971"/>
            <a:ext cx="444971" cy="444971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A1313871-49E6-57D3-50E9-8B60A7F2986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7D734975-A640-7F46-34AC-1E57BC0EBEB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E11E9D71-4591-EAB8-23D9-2DAFE798CD9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FF70FAF1-37BD-7DF0-C20C-F67C6E624A1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2" name="Graphic 181" descr="Office worker male with solid fill">
            <a:extLst>
              <a:ext uri="{FF2B5EF4-FFF2-40B4-BE49-F238E27FC236}">
                <a16:creationId xmlns:a16="http://schemas.microsoft.com/office/drawing/2014/main" id="{F16D538E-EB7F-7540-5C5C-5EAF6FFA33B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0893" y="1146742"/>
            <a:ext cx="446400" cy="446400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7F39D345-238D-E2F9-C3D5-49494328985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2FDA59E8-DC9A-8861-97BC-6B4AA235D7F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5" name="Graphic 184" descr="Office worker female outline">
            <a:extLst>
              <a:ext uri="{FF2B5EF4-FFF2-40B4-BE49-F238E27FC236}">
                <a16:creationId xmlns:a16="http://schemas.microsoft.com/office/drawing/2014/main" id="{44BEDA28-A1E8-F957-946D-AC9EEA2E870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1071371"/>
            <a:ext cx="444971" cy="444971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E6E80E17-5714-CDC1-0DD5-91FEFDBF4E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00A1C50A-B985-EB84-4033-0907AE2967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A2EB5E79-2CEA-03A6-2187-3C1418AA3E3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89" name="Graphic 188" descr="Office worker male with solid fill">
            <a:extLst>
              <a:ext uri="{FF2B5EF4-FFF2-40B4-BE49-F238E27FC236}">
                <a16:creationId xmlns:a16="http://schemas.microsoft.com/office/drawing/2014/main" id="{5F217ADC-96F6-75FA-6932-7AFC96F6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1562766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F7A1980C-718B-0C3D-B08C-2755BB0C7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FE2D0EEF-BA1B-14D0-0B04-6B65B95A52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3" name="Graphic 192" descr="Office worker male outline">
            <a:extLst>
              <a:ext uri="{FF2B5EF4-FFF2-40B4-BE49-F238E27FC236}">
                <a16:creationId xmlns:a16="http://schemas.microsoft.com/office/drawing/2014/main" id="{8475B5BA-AA7F-276E-38EA-35C2577CEC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1785966"/>
            <a:ext cx="446400" cy="446400"/>
          </a:xfrm>
          <a:prstGeom prst="rect">
            <a:avLst/>
          </a:prstGeom>
        </p:spPr>
      </p:pic>
      <p:pic>
        <p:nvPicPr>
          <p:cNvPr id="194" name="Graphic 193" descr="Office worker female outline">
            <a:extLst>
              <a:ext uri="{FF2B5EF4-FFF2-40B4-BE49-F238E27FC236}">
                <a16:creationId xmlns:a16="http://schemas.microsoft.com/office/drawing/2014/main" id="{CE594B6F-9723-4F39-4653-6A65AFA673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1716595"/>
            <a:ext cx="444971" cy="444971"/>
          </a:xfrm>
          <a:prstGeom prst="rect">
            <a:avLst/>
          </a:prstGeom>
        </p:spPr>
      </p:pic>
      <p:pic>
        <p:nvPicPr>
          <p:cNvPr id="195" name="Graphic 194" descr="Office worker male with solid fill">
            <a:extLst>
              <a:ext uri="{FF2B5EF4-FFF2-40B4-BE49-F238E27FC236}">
                <a16:creationId xmlns:a16="http://schemas.microsoft.com/office/drawing/2014/main" id="{69699EE4-EA1E-3A21-4B22-0C41BDCC4A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1715166"/>
            <a:ext cx="446400" cy="446400"/>
          </a:xfrm>
          <a:prstGeom prst="rect">
            <a:avLst/>
          </a:prstGeom>
        </p:spPr>
      </p:pic>
      <p:pic>
        <p:nvPicPr>
          <p:cNvPr id="196" name="Graphic 195" descr="Office worker female with solid fill">
            <a:extLst>
              <a:ext uri="{FF2B5EF4-FFF2-40B4-BE49-F238E27FC236}">
                <a16:creationId xmlns:a16="http://schemas.microsoft.com/office/drawing/2014/main" id="{D2C44C4D-4B07-AB70-01D2-AAB57D0C48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24615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7C432538-7857-52E0-8D77-FE838400D4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16823D9E-FA01-7565-2957-6F61EB205D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24D18132-4815-7259-7260-C2580A7055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00" name="Graphic 199" descr="Office worker female with solid fill">
            <a:extLst>
              <a:ext uri="{FF2B5EF4-FFF2-40B4-BE49-F238E27FC236}">
                <a16:creationId xmlns:a16="http://schemas.microsoft.com/office/drawing/2014/main" id="{6DA77F7E-51CE-58EE-E0EA-97E0B44AFC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2384766"/>
            <a:ext cx="446400" cy="446400"/>
          </a:xfrm>
          <a:prstGeom prst="rect">
            <a:avLst/>
          </a:prstGeom>
        </p:spPr>
      </p:pic>
      <p:pic>
        <p:nvPicPr>
          <p:cNvPr id="201" name="Graphic 200" descr="Office worker male outline">
            <a:extLst>
              <a:ext uri="{FF2B5EF4-FFF2-40B4-BE49-F238E27FC236}">
                <a16:creationId xmlns:a16="http://schemas.microsoft.com/office/drawing/2014/main" id="{9C922C73-90A9-379E-BB36-7BD82A797A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1938366"/>
            <a:ext cx="446400" cy="446400"/>
          </a:xfrm>
          <a:prstGeom prst="rect">
            <a:avLst/>
          </a:prstGeom>
        </p:spPr>
      </p:pic>
      <p:pic>
        <p:nvPicPr>
          <p:cNvPr id="205" name="Graphic 204" descr="Office worker male outline">
            <a:extLst>
              <a:ext uri="{FF2B5EF4-FFF2-40B4-BE49-F238E27FC236}">
                <a16:creationId xmlns:a16="http://schemas.microsoft.com/office/drawing/2014/main" id="{B21574B7-4557-D1C2-59AD-15F06641D5E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2167566"/>
            <a:ext cx="446400" cy="446400"/>
          </a:xfrm>
          <a:prstGeom prst="rect">
            <a:avLst/>
          </a:prstGeom>
        </p:spPr>
      </p:pic>
      <p:pic>
        <p:nvPicPr>
          <p:cNvPr id="207" name="Graphic 206" descr="Office worker male with solid fill">
            <a:extLst>
              <a:ext uri="{FF2B5EF4-FFF2-40B4-BE49-F238E27FC236}">
                <a16:creationId xmlns:a16="http://schemas.microsoft.com/office/drawing/2014/main" id="{A06AF9D1-2133-1180-C530-4E7210F33B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1790766"/>
            <a:ext cx="446400" cy="446400"/>
          </a:xfrm>
          <a:prstGeom prst="rect">
            <a:avLst/>
          </a:prstGeom>
        </p:spPr>
      </p:pic>
      <p:pic>
        <p:nvPicPr>
          <p:cNvPr id="209" name="Graphic 208" descr="Office worker male outline">
            <a:extLst>
              <a:ext uri="{FF2B5EF4-FFF2-40B4-BE49-F238E27FC236}">
                <a16:creationId xmlns:a16="http://schemas.microsoft.com/office/drawing/2014/main" id="{20C6AF07-814A-3250-454A-C430223E33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2090766"/>
            <a:ext cx="446400" cy="446400"/>
          </a:xfrm>
          <a:prstGeom prst="rect">
            <a:avLst/>
          </a:prstGeom>
        </p:spPr>
      </p:pic>
      <p:pic>
        <p:nvPicPr>
          <p:cNvPr id="214" name="Graphic 213" descr="Office worker male with solid fill">
            <a:extLst>
              <a:ext uri="{FF2B5EF4-FFF2-40B4-BE49-F238E27FC236}">
                <a16:creationId xmlns:a16="http://schemas.microsoft.com/office/drawing/2014/main" id="{88BB0E1B-3132-955B-ABD8-7D167204A0D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19431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031462B3-26C3-DE5E-3A5B-982E11C686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45017251-F461-A248-B40C-4E8EB3A1A2E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7" name="Graphic 216" descr="Office worker female outline">
            <a:extLst>
              <a:ext uri="{FF2B5EF4-FFF2-40B4-BE49-F238E27FC236}">
                <a16:creationId xmlns:a16="http://schemas.microsoft.com/office/drawing/2014/main" id="{304C3636-87E6-4D21-8AFC-A3610A10D5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2173795"/>
            <a:ext cx="444971" cy="444971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2F1C8A8C-E567-655D-A76B-359FD48073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0" name="Graphic 219" descr="Office worker male outline">
            <a:extLst>
              <a:ext uri="{FF2B5EF4-FFF2-40B4-BE49-F238E27FC236}">
                <a16:creationId xmlns:a16="http://schemas.microsoft.com/office/drawing/2014/main" id="{D597C591-924B-97D1-4E9E-507507A5BAC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2472366"/>
            <a:ext cx="446400" cy="446400"/>
          </a:xfrm>
          <a:prstGeom prst="rect">
            <a:avLst/>
          </a:prstGeom>
        </p:spPr>
      </p:pic>
      <p:pic>
        <p:nvPicPr>
          <p:cNvPr id="222" name="Graphic 221" descr="Office worker male with solid fill">
            <a:extLst>
              <a:ext uri="{FF2B5EF4-FFF2-40B4-BE49-F238E27FC236}">
                <a16:creationId xmlns:a16="http://schemas.microsoft.com/office/drawing/2014/main" id="{6DD1D90A-1BE3-0FF9-A91D-005E6FA707E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20955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E9D619D5-7092-DF85-AE19-6A3D3300342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24" name="Graphic 223" descr="Office worker male outline">
            <a:extLst>
              <a:ext uri="{FF2B5EF4-FFF2-40B4-BE49-F238E27FC236}">
                <a16:creationId xmlns:a16="http://schemas.microsoft.com/office/drawing/2014/main" id="{9BF0ACFA-4A2B-99AD-7061-A644F2B7FDE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2395566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1E0326A8-FB53-A68A-74CF-7C4AD737FC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1" name="Graphic 230" descr="Office worker male outline">
            <a:extLst>
              <a:ext uri="{FF2B5EF4-FFF2-40B4-BE49-F238E27FC236}">
                <a16:creationId xmlns:a16="http://schemas.microsoft.com/office/drawing/2014/main" id="{5F8D3D01-D0C3-68A5-9A68-575A8449DC9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2547966"/>
            <a:ext cx="446400" cy="446400"/>
          </a:xfrm>
          <a:prstGeom prst="rect">
            <a:avLst/>
          </a:prstGeom>
        </p:spPr>
      </p:pic>
      <p:pic>
        <p:nvPicPr>
          <p:cNvPr id="232" name="Graphic 231" descr="Office worker female outline">
            <a:extLst>
              <a:ext uri="{FF2B5EF4-FFF2-40B4-BE49-F238E27FC236}">
                <a16:creationId xmlns:a16="http://schemas.microsoft.com/office/drawing/2014/main" id="{79726292-68C5-140B-7E46-D9CADCB904F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2478595"/>
            <a:ext cx="444971" cy="444971"/>
          </a:xfrm>
          <a:prstGeom prst="rect">
            <a:avLst/>
          </a:prstGeom>
        </p:spPr>
      </p:pic>
      <p:pic>
        <p:nvPicPr>
          <p:cNvPr id="233" name="Graphic 232" descr="Office worker male with solid fill">
            <a:extLst>
              <a:ext uri="{FF2B5EF4-FFF2-40B4-BE49-F238E27FC236}">
                <a16:creationId xmlns:a16="http://schemas.microsoft.com/office/drawing/2014/main" id="{38D5ED45-3CDD-1690-F7B0-7EB2AFC258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24771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4377517-9CEA-850C-E22A-58C01F27E02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37" name="Graphic 236" descr="Office worker male with solid fill">
            <a:extLst>
              <a:ext uri="{FF2B5EF4-FFF2-40B4-BE49-F238E27FC236}">
                <a16:creationId xmlns:a16="http://schemas.microsoft.com/office/drawing/2014/main" id="{3A62C709-6B2F-9A55-46A9-45953CEDE86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2400366"/>
            <a:ext cx="446400" cy="446400"/>
          </a:xfrm>
          <a:prstGeom prst="rect">
            <a:avLst/>
          </a:prstGeom>
        </p:spPr>
      </p:pic>
      <p:pic>
        <p:nvPicPr>
          <p:cNvPr id="238" name="Graphic 237" descr="Office worker female with solid fill">
            <a:extLst>
              <a:ext uri="{FF2B5EF4-FFF2-40B4-BE49-F238E27FC236}">
                <a16:creationId xmlns:a16="http://schemas.microsoft.com/office/drawing/2014/main" id="{F673DE76-79BC-C25B-73EC-57F2230DE0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614481"/>
            <a:ext cx="446400" cy="446400"/>
          </a:xfrm>
          <a:prstGeom prst="rect">
            <a:avLst/>
          </a:prstGeom>
        </p:spPr>
      </p:pic>
      <p:pic>
        <p:nvPicPr>
          <p:cNvPr id="239" name="Graphic 238" descr="Office worker male outline">
            <a:extLst>
              <a:ext uri="{FF2B5EF4-FFF2-40B4-BE49-F238E27FC236}">
                <a16:creationId xmlns:a16="http://schemas.microsoft.com/office/drawing/2014/main" id="{6499B030-D8BE-DB2F-3B6E-75DD8429034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189276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8C9EEF4C-F1CE-B3E1-F8BD-36E9821CCE1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pic>
        <p:nvPicPr>
          <p:cNvPr id="242" name="Graphic 241" descr="Office worker female with solid fill">
            <a:extLst>
              <a:ext uri="{FF2B5EF4-FFF2-40B4-BE49-F238E27FC236}">
                <a16:creationId xmlns:a16="http://schemas.microsoft.com/office/drawing/2014/main" id="{468C6B43-9CF9-CB8A-0C26-C7829D77191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1521366"/>
            <a:ext cx="446400" cy="446400"/>
          </a:xfrm>
          <a:prstGeom prst="rect">
            <a:avLst/>
          </a:prstGeom>
        </p:spPr>
      </p:pic>
      <p:pic>
        <p:nvPicPr>
          <p:cNvPr id="243" name="Graphic 242" descr="Office worker male outline">
            <a:extLst>
              <a:ext uri="{FF2B5EF4-FFF2-40B4-BE49-F238E27FC236}">
                <a16:creationId xmlns:a16="http://schemas.microsoft.com/office/drawing/2014/main" id="{22448336-AE86-C58D-D6E4-2E191164A28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22532" y="3832939"/>
            <a:ext cx="446400" cy="446400"/>
          </a:xfrm>
          <a:prstGeom prst="rect">
            <a:avLst/>
          </a:prstGeom>
        </p:spPr>
      </p:pic>
      <p:pic>
        <p:nvPicPr>
          <p:cNvPr id="244" name="Graphic 243" descr="Office worker female outline">
            <a:extLst>
              <a:ext uri="{FF2B5EF4-FFF2-40B4-BE49-F238E27FC236}">
                <a16:creationId xmlns:a16="http://schemas.microsoft.com/office/drawing/2014/main" id="{7C078F58-7C96-F3B5-6E87-2BD24494C59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2554195"/>
            <a:ext cx="444971" cy="444971"/>
          </a:xfrm>
          <a:prstGeom prst="rect">
            <a:avLst/>
          </a:prstGeom>
        </p:spPr>
      </p:pic>
      <p:pic>
        <p:nvPicPr>
          <p:cNvPr id="246" name="Graphic 245" descr="Office worker male outline">
            <a:extLst>
              <a:ext uri="{FF2B5EF4-FFF2-40B4-BE49-F238E27FC236}">
                <a16:creationId xmlns:a16="http://schemas.microsoft.com/office/drawing/2014/main" id="{6374817B-23D0-BDEF-A98A-466267B0EF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2263447"/>
            <a:ext cx="446400" cy="446400"/>
          </a:xfrm>
          <a:prstGeom prst="rect">
            <a:avLst/>
          </a:prstGeom>
        </p:spPr>
      </p:pic>
      <p:pic>
        <p:nvPicPr>
          <p:cNvPr id="248" name="Graphic 247" descr="Office worker female with solid fill">
            <a:extLst>
              <a:ext uri="{FF2B5EF4-FFF2-40B4-BE49-F238E27FC236}">
                <a16:creationId xmlns:a16="http://schemas.microsoft.com/office/drawing/2014/main" id="{A4D16844-A9F7-368B-B9BA-566E240BC2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7" y="3854444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D2C99599-99CA-BC8D-D06C-0C3089F021EA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80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EA250ED-9EA9-8C55-5320-092251F839C7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2E31C2A-1702-E55D-8D5A-3F3411C1FE6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7705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BD46A7B-4ADE-3D02-FF73-22D23BE3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50FE60A-4CA3-9E7C-0504-F8AC2E73E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C027B3B3-32CB-20AE-4FA2-15240EF2A4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643516B1-1DF5-E94B-6FCD-8D0B1C4CED53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B4B2499D-EBD5-3886-3E05-98B1B9DD67EB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7B25CBB5-AE02-A95F-F612-237B7D8B21AA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F32726D8-2D40-FC56-3F89-76BD38EF86E3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CFBA90FC-5AE0-9308-0145-0A2AB8EA0E01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314245DF-FB08-7CF4-22BB-FD9D37CF29F3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F5C4737-AA95-AA0A-CE7C-72CDA69B1111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58683014-E4C8-3BCD-1AB9-84328D4E6E3A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9DA5879E-1273-8A0C-29DB-C2BEB1901F9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3FE17E67-DAF0-D113-E918-3EFAF8D8287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EB9F0EA8-68F8-EF27-3B69-FECAF701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B8900BA3-054F-AFBB-D6DA-CDB271A08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2CB3D2D1-616D-1BD1-473C-333BA9E93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F00A8DFF-0B7F-981F-D354-AD37E7AB8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060707D5-DFA8-6BA5-7336-D392149E5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CF608B03-70F1-1E7A-D861-7097AA26A8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95B3C08B-7C8F-33DD-ED45-27B209AA68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F40040FF-C32E-629A-854D-CB8BCA4EB6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10C7CBF3-CBB4-CC8A-1DA3-603DE6C27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99BB9005-671F-7FA3-BDD2-B5E3ED69BA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17E3E888-0A84-B751-1E93-918CD9B850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12BBFA93-6204-5451-4828-EF30C1BA9F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DCC4F4F3-39A9-6414-1D3E-CE8C4A2DB16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87CB5BE8-4FED-E2BE-76E4-F75479CA07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790FCD01-8E83-2977-0AAD-9DB800B11E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549169CA-A648-A1AB-8892-FE9FD6C452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2BA7C8A2-A765-9160-41AB-E49AEA5E8B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27E999A1-39C9-3858-2653-DF99B8A986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5A46CE2C-6792-9B04-0695-4495F2C305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B03B1F36-5321-95AB-1DD9-921E96A0744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DC6ED27A-FF49-AEB7-51AA-50C2A497F9D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41B37C93-EFD7-1FE9-A4F4-4AB46D6208B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A3667B6A-9D8C-5EC0-4A6C-18DC1F1F75E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48651C26-C2CF-568A-33E5-5C9F6B62E8F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4004A352-45D6-6D10-2BBF-FD50E231C9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A0818FA7-8359-CA5A-C078-A6E13A0EF8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EC1410C5-908D-51E1-686E-551D3219016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725403A7-F27A-22B3-C1BF-D2309E7A98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5646C4D9-2D5E-A542-292A-DA9601CF14F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3B053448-C409-4731-56EC-8F9F24119D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B5B7C8DB-DD3E-8C6D-66CC-296D091CF18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FB579245-2CE8-83DE-C0F0-D0460768859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E8575C87-D54F-5F9E-BDBD-57D64679B5F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0F13638F-DAAD-58A0-C05E-45BAACF6760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EF93B3B2-2109-FBFC-730A-EA5DB184EB2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FA1BA1DB-FA4A-6C20-4315-F74C8B1CB09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F8C850ED-5761-EDBB-6480-94F2D84D616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A028AF30-04DA-FF04-1C72-28211CF5498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F1200E70-D9E2-7815-5DD8-5DF7171314C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AAE0A979-4EE4-0111-3EE1-0D6AE846F61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8970EC98-A412-C376-5285-6B1C07947CE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D1570AF9-951C-C9E4-1254-53AAA8F17A9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128D826B-6219-A52E-6D57-9DADF801C6A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6BC766B7-6956-213C-0053-C0A1B03C7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65FCBE38-4E9C-A505-CB1D-03AC3266C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DF5F4ABB-5588-82AA-13E7-B803308E97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B3F2E70A-C861-56E4-38E4-E436FD3FBD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076D0FB7-A61B-6DAD-E8AB-1724D0EDE6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27DC8748-FC56-B398-EA9E-AB30496F96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CAF25752-FE72-C72A-2599-C435B666539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3050255A-AA1B-EAA9-22CE-9AA128951F9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80F29523-3253-EDE7-96F7-371A656858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48FA4D32-E86F-482A-34C2-D3C9ACF2A6E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58EF2DC2-7476-8717-E3EA-8B3FAD9D1F6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3D76943B-8B00-CDF0-D041-A31DCC4965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37B63919-49DF-8C00-2CAF-A48E7A2CF3D0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7CEB9DE-1915-E425-FECA-AF76EDD7BCD9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9F004CF-6151-EFE9-BA4B-7FD2DD943D4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graphicFrame>
        <p:nvGraphicFramePr>
          <p:cNvPr id="14" name="Google Shape;146;p19">
            <a:extLst>
              <a:ext uri="{FF2B5EF4-FFF2-40B4-BE49-F238E27FC236}">
                <a16:creationId xmlns:a16="http://schemas.microsoft.com/office/drawing/2014/main" id="{8547D60A-B417-C4A7-30D8-5A59BC30C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517477"/>
              </p:ext>
            </p:extLst>
          </p:nvPr>
        </p:nvGraphicFramePr>
        <p:xfrm>
          <a:off x="4135991" y="1926576"/>
          <a:ext cx="1221825" cy="962147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47;p19">
            <a:extLst>
              <a:ext uri="{FF2B5EF4-FFF2-40B4-BE49-F238E27FC236}">
                <a16:creationId xmlns:a16="http://schemas.microsoft.com/office/drawing/2014/main" id="{0745AC7F-1031-7CA5-07EC-E98E01B8CC56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310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ADE7456-697E-7B1B-1EA3-2515D2601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E56F7FDD-7292-A971-F092-4C455FDE3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48FBB8B8-7A9F-05FB-0177-F05853363E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" y="908964"/>
            <a:ext cx="1314000" cy="13140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33C7C851-EF70-E404-741D-7897CDC92B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A6BB216D-A748-CF5A-7A42-29EA195E65BE}"/>
              </a:ext>
            </a:extLst>
          </p:cNvPr>
          <p:cNvSpPr/>
          <p:nvPr/>
        </p:nvSpPr>
        <p:spPr>
          <a:xfrm flipH="1">
            <a:off x="1894138" y="1565964"/>
            <a:ext cx="3526924" cy="2485041"/>
          </a:xfrm>
          <a:prstGeom prst="teardrop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Graphic 4" descr="Balloon animal outline">
            <a:extLst>
              <a:ext uri="{FF2B5EF4-FFF2-40B4-BE49-F238E27FC236}">
                <a16:creationId xmlns:a16="http://schemas.microsoft.com/office/drawing/2014/main" id="{FAB0448E-5984-BDBC-69CE-219637287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9042" y="1565964"/>
            <a:ext cx="2402958" cy="2402958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C2871584-7CA7-BE22-30CC-8AB4F0698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5219" y="2370332"/>
            <a:ext cx="1105786" cy="1105786"/>
          </a:xfrm>
          <a:prstGeom prst="rect">
            <a:avLst/>
          </a:prstGeom>
        </p:spPr>
      </p:pic>
      <p:pic>
        <p:nvPicPr>
          <p:cNvPr id="4" name="Picture 3" descr="A dog sitting on a road&#10;&#10;Description automatically generated">
            <a:extLst>
              <a:ext uri="{FF2B5EF4-FFF2-40B4-BE49-F238E27FC236}">
                <a16:creationId xmlns:a16="http://schemas.microsoft.com/office/drawing/2014/main" id="{060C731E-C599-A2A9-5C5E-CB2C48053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131" y="573962"/>
            <a:ext cx="3048000" cy="2057400"/>
          </a:xfrm>
          <a:prstGeom prst="rect">
            <a:avLst/>
          </a:prstGeom>
        </p:spPr>
      </p:pic>
      <p:pic>
        <p:nvPicPr>
          <p:cNvPr id="8" name="Picture 7" descr="Two dogs wearing cowboy hats&#10;&#10;Description automatically generated">
            <a:extLst>
              <a:ext uri="{FF2B5EF4-FFF2-40B4-BE49-F238E27FC236}">
                <a16:creationId xmlns:a16="http://schemas.microsoft.com/office/drawing/2014/main" id="{DD891A76-49E4-E988-A3FE-2F1A02767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1130" y="2808484"/>
            <a:ext cx="3049200" cy="2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C7D93-B8A3-0FF7-5857-9F2803BD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A84A2-CFFF-8759-D69C-B2E46F98F3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FFEF3A-283D-D939-7175-FB9257B3651A}"/>
              </a:ext>
            </a:extLst>
          </p:cNvPr>
          <p:cNvSpPr txBox="1">
            <a:spLocks/>
          </p:cNvSpPr>
          <p:nvPr/>
        </p:nvSpPr>
        <p:spPr>
          <a:xfrm>
            <a:off x="490250" y="905910"/>
            <a:ext cx="5618700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We can see </a:t>
            </a:r>
            <a:r>
              <a:rPr lang="en-US" sz="4800" b="1" i="1" dirty="0"/>
              <a:t>who</a:t>
            </a:r>
            <a:r>
              <a:rPr lang="en-US" sz="4800" dirty="0"/>
              <a:t> is </a:t>
            </a:r>
            <a:r>
              <a:rPr lang="en-US" sz="4800" b="1" i="1" dirty="0"/>
              <a:t>currently</a:t>
            </a:r>
            <a:r>
              <a:rPr lang="en-US" sz="4800" dirty="0"/>
              <a:t> using our data and </a:t>
            </a:r>
            <a:r>
              <a:rPr lang="en-US" sz="4800" b="1" i="1" dirty="0"/>
              <a:t>when</a:t>
            </a:r>
            <a:r>
              <a:rPr lang="en-US" sz="4800" dirty="0"/>
              <a:t> they use it, and </a:t>
            </a:r>
            <a:r>
              <a:rPr lang="en-US" sz="4800" b="1" i="1" dirty="0"/>
              <a:t>how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4357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477BEF7-5E57-C21C-F82B-2493429D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68ADA6D-143A-D88B-AF73-851C3C3C4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E78D4C3C-616F-AE16-5746-E5BB2AD80B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C599C750-2B7A-EF24-2D19-ABCE9A55EB33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16282975-B16A-25E3-70AA-9022DF2D0EE5}"/>
              </a:ext>
            </a:extLst>
          </p:cNvPr>
          <p:cNvSpPr txBox="1"/>
          <p:nvPr/>
        </p:nvSpPr>
        <p:spPr>
          <a:xfrm>
            <a:off x="4173591" y="1741852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64E461B6-A997-6E3E-F3D2-067C969F9BD1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B21A4459-5A24-77A4-7EB8-9D2691B5D7FC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BDF3400F-4433-C33C-867A-86FA2A00FB73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AB9A5E24-5CC6-341D-9EFE-26C3F2E80619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2A0D6B27-56BA-CC81-0970-BBDA49142829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86E2DFB1-9BEA-0077-7F49-94C7A45415CD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C353F5E3-AD42-4978-2E59-E0B9C9CCD7C3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03CCADF4-1E32-882B-9563-BF8FF4FC588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0AA008F-2816-20C2-7988-DA1C97A9B36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E012E4AD-EAC2-09C0-C695-08AF64036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058CA692-9A50-5F21-A5EA-CE5363C8A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635FE1F0-549E-08D2-D301-B1046081B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83337347-557C-58AC-6741-9CF36EF28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1A4A9A2C-4111-E71D-F8D8-001045949C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3B9A95D9-A1C2-8064-8072-FDCCEC5F3F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2ACEBF2F-DBCB-4270-4804-63084F010A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741E3DAC-8CFD-C7A9-0793-F804372135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A7AFDB3B-BFA1-6E6F-14DC-9BAF2B013D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0CD235F8-2492-921A-5644-070C7A0CF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E9D23A8C-9CF8-BB3E-D5B9-DCDFC1032E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B591D488-CA19-8A8D-727B-FBB46A4F95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123F937A-B052-F90A-DCEC-C3EF116CBA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21C7C029-D1F1-4FC3-B108-CA81C731ED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DA30CFF6-32FA-E4EF-A62B-D39B4E49A4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844864B6-AEBD-F8C4-B95A-611756C9B3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AEFFA273-C13C-7B81-86AE-371E30048F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D8D87443-B07C-593D-6156-F3F6A2F1D9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53FAE0BD-F307-96D5-6DFE-97FAE106AE8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BD646B60-D888-5AA5-D6E6-DB2D794FB75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C53B0859-B214-DFBB-5975-2E577696C9F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8DB40615-37B8-35A8-B81E-687777F722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80A5308C-1EC7-F4DE-B0AF-6C8BC8EA0F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B5DE0DDE-7CA1-5F7A-9BA2-CB6F04705F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408A7DEF-8066-1867-5B74-98E74EF5CE1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F9759409-B689-0EFC-287D-98DAD85FA9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B044BDB5-C591-3736-A4D4-AD4BFDB9EC4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74C8CE02-BACF-7A3A-24BD-C7C12E18092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062CE517-2AC7-9D0E-2C11-D1A5F45D036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2FA11761-DFDD-114C-6E68-37073DD9774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6DF2E3F8-F6B4-551B-7D85-F59825A8CE3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4BB0CE25-D3E4-91D4-B5C3-E2755B8D675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D7C03805-1AE1-3251-21B6-75DBE9ADD8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701C7695-1A43-E444-AB6F-CF2F636603A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547DCA4B-82A2-9882-3D58-BC2DB3A3053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E212FA46-E0A1-DB03-51FC-202CDD4900F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A812506C-3C06-D597-6444-792C0CA4CFA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7C321338-3BD9-FE01-2A89-0E8B34F6060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31B69EBD-67B0-786E-DE38-9F343F05517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15B07D89-FD5D-3CE1-33F4-FEE9B1860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2019D720-0B3E-76CC-1CE1-FC3800C1B7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853164DC-84D1-BA91-983D-83E94DAEAA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9282A535-0A55-B249-1470-8070EF4B1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D6DEB7D5-57A0-F7D8-CF63-F0667F176B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BA673418-1E95-2D39-9B04-676F4E4E523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8CAD5219-BDE8-4BA2-4B7B-AAA8F1C0723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89375A15-1582-8051-12F1-A8DFF618A79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7F183F55-D0B9-3508-8C01-908F1845258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F0C2D33C-FE17-7969-83AA-AE3066D8DC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4B3B1AB-6002-E285-8EBB-AEA5194C793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E4707E0F-75A5-FA75-1D7F-B07430D8D4D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5A188672-10EB-A3C1-97A6-6FE0C5957C5C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E68A040-A9AC-06F5-D779-FCABA989153F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FBECBE9-7186-540A-9F3F-FBEE84B4E88A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pic>
        <p:nvPicPr>
          <p:cNvPr id="2" name="Graphic 1" descr="Office worker male with solid fill">
            <a:extLst>
              <a:ext uri="{FF2B5EF4-FFF2-40B4-BE49-F238E27FC236}">
                <a16:creationId xmlns:a16="http://schemas.microsoft.com/office/drawing/2014/main" id="{2E45CAAB-103E-3E63-EB96-A18ACDF6A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4" name="Graphic 3" descr="Office worker male outline">
            <a:extLst>
              <a:ext uri="{FF2B5EF4-FFF2-40B4-BE49-F238E27FC236}">
                <a16:creationId xmlns:a16="http://schemas.microsoft.com/office/drawing/2014/main" id="{F15A2730-F9E2-85BF-76B0-8F56311A8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92D544B7-E59D-293A-ADA9-29FE536F6F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2" name="Graphic 11" descr="Office worker male with solid fill">
            <a:extLst>
              <a:ext uri="{FF2B5EF4-FFF2-40B4-BE49-F238E27FC236}">
                <a16:creationId xmlns:a16="http://schemas.microsoft.com/office/drawing/2014/main" id="{ACEC37C9-590A-CD78-633E-2067FD3584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4" name="Graphic 13" descr="Office worker male outline">
            <a:extLst>
              <a:ext uri="{FF2B5EF4-FFF2-40B4-BE49-F238E27FC236}">
                <a16:creationId xmlns:a16="http://schemas.microsoft.com/office/drawing/2014/main" id="{801CE857-454F-16B2-4D33-BF91D86EBF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6" name="Graphic 15" descr="Office worker female outline">
            <a:extLst>
              <a:ext uri="{FF2B5EF4-FFF2-40B4-BE49-F238E27FC236}">
                <a16:creationId xmlns:a16="http://schemas.microsoft.com/office/drawing/2014/main" id="{13E37803-D3A5-3402-1762-903565282AC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28" name="Graphic 27" descr="Office worker male with solid fill">
            <a:extLst>
              <a:ext uri="{FF2B5EF4-FFF2-40B4-BE49-F238E27FC236}">
                <a16:creationId xmlns:a16="http://schemas.microsoft.com/office/drawing/2014/main" id="{5FDFD7B5-4269-4ACA-008B-C97E1801D7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29" name="Graphic 28" descr="Office worker male outline">
            <a:extLst>
              <a:ext uri="{FF2B5EF4-FFF2-40B4-BE49-F238E27FC236}">
                <a16:creationId xmlns:a16="http://schemas.microsoft.com/office/drawing/2014/main" id="{379C0A0F-FAD0-481B-4DCE-0EF596EC54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30" name="Graphic 29" descr="Office worker female outline">
            <a:extLst>
              <a:ext uri="{FF2B5EF4-FFF2-40B4-BE49-F238E27FC236}">
                <a16:creationId xmlns:a16="http://schemas.microsoft.com/office/drawing/2014/main" id="{88B02CFA-807A-193F-CA2A-7421EBEC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31" name="Graphic 30" descr="Office worker female outline">
            <a:extLst>
              <a:ext uri="{FF2B5EF4-FFF2-40B4-BE49-F238E27FC236}">
                <a16:creationId xmlns:a16="http://schemas.microsoft.com/office/drawing/2014/main" id="{3FD7877D-4686-B1A2-7650-8775DC84DBA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32" name="Graphic 31" descr="Office worker male with solid fill">
            <a:extLst>
              <a:ext uri="{FF2B5EF4-FFF2-40B4-BE49-F238E27FC236}">
                <a16:creationId xmlns:a16="http://schemas.microsoft.com/office/drawing/2014/main" id="{65E407EE-06D6-FB10-0D12-20195762B13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33" name="Graphic 32" descr="Office worker female with solid fill">
            <a:extLst>
              <a:ext uri="{FF2B5EF4-FFF2-40B4-BE49-F238E27FC236}">
                <a16:creationId xmlns:a16="http://schemas.microsoft.com/office/drawing/2014/main" id="{73CB0F59-7FEF-0B4D-FF5A-D41B340AF85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34" name="Graphic 33" descr="Office worker male outline">
            <a:extLst>
              <a:ext uri="{FF2B5EF4-FFF2-40B4-BE49-F238E27FC236}">
                <a16:creationId xmlns:a16="http://schemas.microsoft.com/office/drawing/2014/main" id="{CDDEE775-2BE5-0DB0-4D84-94B855D8DA6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graphicFrame>
        <p:nvGraphicFramePr>
          <p:cNvPr id="35" name="Google Shape;146;p19">
            <a:extLst>
              <a:ext uri="{FF2B5EF4-FFF2-40B4-BE49-F238E27FC236}">
                <a16:creationId xmlns:a16="http://schemas.microsoft.com/office/drawing/2014/main" id="{AB435275-DF35-3E4F-A1BE-7F37CE643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931745"/>
              </p:ext>
            </p:extLst>
          </p:nvPr>
        </p:nvGraphicFramePr>
        <p:xfrm>
          <a:off x="4135991" y="1974413"/>
          <a:ext cx="1221825" cy="917393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025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9F4077B-CDD5-AF60-AFB0-65F19671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99F8117-9F69-B6F9-8B91-1DFB58ADEF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70CB74A8-D8F7-856F-05CC-6C5451CEAC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6961DE92-0BE0-277B-55A0-DDC95A71ACC0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F32B83CB-57D3-66D2-7CCB-5D8543ECB50E}"/>
              </a:ext>
            </a:extLst>
          </p:cNvPr>
          <p:cNvSpPr txBox="1"/>
          <p:nvPr/>
        </p:nvSpPr>
        <p:spPr>
          <a:xfrm>
            <a:off x="4173591" y="1741852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4837BE8F-3F68-1138-3A21-AE492F8AF380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629F3846-1E03-8937-B535-5D826F82751D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BBA10C37-59E6-401C-F80D-6AEBC10AA170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D00336E9-FE52-B21D-3B71-43CC32522A47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99A8BE46-2B5E-2BEA-C504-D9F48C91868D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D586F0FD-7C20-D197-6A4F-0AD8A749DAD0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69B84085-099A-000E-6D8B-C29D8D5C7CF1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BE8BD40F-3351-C7F2-2944-E24F8CB4265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C1ED8DA7-8CE2-E67F-C428-8078A745DA7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7DE2AB97-8CF8-879C-4A7D-DCCA18470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4A071D4C-8B1D-EE93-FF9F-E2F0D6C22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DE8B6E4D-8A6F-CBB6-CE33-D4168380B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FEEC0D56-359D-4BEC-0315-F7BCA7D358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CAABABD3-5431-2487-0982-6AED2C6730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D4B5571A-2A4C-26E5-A4B9-46D93FFF50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0738820C-C655-B726-7A92-87C650BE3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1F0E2B8F-3091-64BB-31DF-DBE946B7DDD9}"/>
              </a:ext>
            </a:extLst>
          </p:cNvPr>
          <p:cNvSpPr txBox="1"/>
          <p:nvPr/>
        </p:nvSpPr>
        <p:spPr>
          <a:xfrm>
            <a:off x="4513323" y="421815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2CEA782-7C4B-9617-542F-762B50804098}"/>
              </a:ext>
            </a:extLst>
          </p:cNvPr>
          <p:cNvSpPr txBox="1"/>
          <p:nvPr/>
        </p:nvSpPr>
        <p:spPr>
          <a:xfrm>
            <a:off x="4516580" y="1943589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D7963DB-610C-04A5-8532-458D3CFD25D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0</a:t>
            </a:r>
          </a:p>
        </p:txBody>
      </p:sp>
      <p:graphicFrame>
        <p:nvGraphicFramePr>
          <p:cNvPr id="4" name="Google Shape;146;p19">
            <a:extLst>
              <a:ext uri="{FF2B5EF4-FFF2-40B4-BE49-F238E27FC236}">
                <a16:creationId xmlns:a16="http://schemas.microsoft.com/office/drawing/2014/main" id="{F4D19056-F1BD-A4A9-C1FD-8F83FBB13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242502"/>
              </p:ext>
            </p:extLst>
          </p:nvPr>
        </p:nvGraphicFramePr>
        <p:xfrm>
          <a:off x="4135991" y="1974413"/>
          <a:ext cx="1221825" cy="917393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42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F1A951E-317C-587A-5CE4-9158403AB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927A904-D374-2DFD-8419-A1E65E7FAA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93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A97E1-5C35-7005-CA1D-C5C4FBA211A8}"/>
              </a:ext>
            </a:extLst>
          </p:cNvPr>
          <p:cNvGrpSpPr/>
          <p:nvPr/>
        </p:nvGrpSpPr>
        <p:grpSpPr>
          <a:xfrm>
            <a:off x="3453054" y="1253456"/>
            <a:ext cx="2546284" cy="2376959"/>
            <a:chOff x="3453054" y="1253456"/>
            <a:chExt cx="2546284" cy="23769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8A0B3A-3490-4039-E95B-ADB4B74FE416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CD98B718-8EE0-BA39-4BEA-84119C71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9C3545-2710-4605-6E24-1B9E5D94DFE5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D7F4BD-52D8-DD15-632B-55677A45AF43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Sept 2024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F38E30-092F-1D4B-CC8F-EF18F7BE1487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654360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7377321-DC96-CD32-39A1-1E403B57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3FAACC0-935C-AEAE-50AF-F5F104BE36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158D13-C35E-2AAB-3F7D-BB94E3BA2B89}"/>
              </a:ext>
            </a:extLst>
          </p:cNvPr>
          <p:cNvSpPr/>
          <p:nvPr/>
        </p:nvSpPr>
        <p:spPr>
          <a:xfrm>
            <a:off x="6005565" y="1215075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0978B-E1A8-A3E3-F0E6-252EFC09057C}"/>
              </a:ext>
            </a:extLst>
          </p:cNvPr>
          <p:cNvSpPr/>
          <p:nvPr/>
        </p:nvSpPr>
        <p:spPr>
          <a:xfrm>
            <a:off x="3196452" y="1210959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38CAEC-6FF4-E430-AA13-38D25D532837}"/>
              </a:ext>
            </a:extLst>
          </p:cNvPr>
          <p:cNvSpPr/>
          <p:nvPr/>
        </p:nvSpPr>
        <p:spPr>
          <a:xfrm>
            <a:off x="369628" y="1223316"/>
            <a:ext cx="2546284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calendar with a few squares&#10;&#10;Description automatically generated">
            <a:extLst>
              <a:ext uri="{FF2B5EF4-FFF2-40B4-BE49-F238E27FC236}">
                <a16:creationId xmlns:a16="http://schemas.microsoft.com/office/drawing/2014/main" id="{97BD1367-A09A-B4DD-5924-AD5D69B6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6" y="1680519"/>
            <a:ext cx="2306531" cy="1782462"/>
          </a:xfrm>
          <a:prstGeom prst="rect">
            <a:avLst/>
          </a:prstGeom>
        </p:spPr>
      </p:pic>
      <p:pic>
        <p:nvPicPr>
          <p:cNvPr id="32" name="Picture 31" descr="A calendar with a few squares&#10;&#10;Description automatically generated">
            <a:extLst>
              <a:ext uri="{FF2B5EF4-FFF2-40B4-BE49-F238E27FC236}">
                <a16:creationId xmlns:a16="http://schemas.microsoft.com/office/drawing/2014/main" id="{A78287E8-B957-2751-7D09-E3BBC571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1680519"/>
            <a:ext cx="2306531" cy="1782462"/>
          </a:xfrm>
          <a:prstGeom prst="rect">
            <a:avLst/>
          </a:prstGeom>
        </p:spPr>
      </p:pic>
      <p:pic>
        <p:nvPicPr>
          <p:cNvPr id="33" name="Picture 32" descr="A calendar with a few squares&#10;&#10;Description automatically generated">
            <a:extLst>
              <a:ext uri="{FF2B5EF4-FFF2-40B4-BE49-F238E27FC236}">
                <a16:creationId xmlns:a16="http://schemas.microsoft.com/office/drawing/2014/main" id="{622A8FA3-847D-602A-86B2-4469AA13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34" y="1680519"/>
            <a:ext cx="2306531" cy="17824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5C172CA-3F25-4E12-1525-1BF7DB9021A7}"/>
              </a:ext>
            </a:extLst>
          </p:cNvPr>
          <p:cNvSpPr/>
          <p:nvPr/>
        </p:nvSpPr>
        <p:spPr>
          <a:xfrm>
            <a:off x="1466731" y="2221255"/>
            <a:ext cx="1166679" cy="290255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90712B-70D9-AF5A-9D1A-8083D6846F6F}"/>
              </a:ext>
            </a:extLst>
          </p:cNvPr>
          <p:cNvSpPr/>
          <p:nvPr/>
        </p:nvSpPr>
        <p:spPr>
          <a:xfrm>
            <a:off x="634582" y="2486796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80E2D6-39E9-1EAD-7714-9D5B6657B00C}"/>
              </a:ext>
            </a:extLst>
          </p:cNvPr>
          <p:cNvSpPr/>
          <p:nvPr/>
        </p:nvSpPr>
        <p:spPr>
          <a:xfrm>
            <a:off x="7410203" y="3034612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0BC810-CD52-7A9B-0515-DEF50B35CB3A}"/>
              </a:ext>
            </a:extLst>
          </p:cNvPr>
          <p:cNvSpPr txBox="1"/>
          <p:nvPr/>
        </p:nvSpPr>
        <p:spPr>
          <a:xfrm>
            <a:off x="486096" y="1210959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January 2022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2E866B-2542-03ED-D063-2B44373F3FD3}"/>
              </a:ext>
            </a:extLst>
          </p:cNvPr>
          <p:cNvSpPr txBox="1"/>
          <p:nvPr/>
        </p:nvSpPr>
        <p:spPr>
          <a:xfrm>
            <a:off x="3284843" y="1200107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February 2022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366D05-B0EA-BDD1-83B4-01EA6AE642E6}"/>
              </a:ext>
            </a:extLst>
          </p:cNvPr>
          <p:cNvSpPr txBox="1"/>
          <p:nvPr/>
        </p:nvSpPr>
        <p:spPr>
          <a:xfrm>
            <a:off x="6114424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March 2022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3FC669-4C42-2C27-8099-E4D6CA798D29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3005794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252976B-A4AE-D740-EF4E-8D896E9A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7B2088B-12FF-C983-0C49-6C85351B38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95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4D7A8-D230-7F93-41BD-0425A79A51D2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174BC8-ABC8-D5B2-C2ED-C174A26B3834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C0D7FF-9B87-24A0-0B59-6521FB1ADEC3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C3AC8C-E5F2-07F0-1AF8-D42536B1109D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B1D6C320-2D5C-0DC8-7E8D-B6B3C7A0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BA5ED40-A87B-78F0-84AA-C60F26B7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F737A79E-9490-AA43-E922-8F5A6C3F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2954DB-05F5-A507-08A0-5C9906E90261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DBD073-C974-9C8F-A340-15D8EEBA5B58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E5E2CB7-8724-B8BA-BD9E-A3BB2E7265CD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70E00B-EBF7-5C1C-3C62-98A4B3CD3AAC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A0B12E-8218-8844-7909-E1CD2F53C720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BCEDA1-249D-904F-5DD6-B2141D2D1F83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EBF406-6BD6-DFAF-717C-F57C997D3A19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8873465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FF636E1-6FB9-0140-0728-F3514239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5CEE7F6-409E-0549-989E-DB92426323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96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643C8-A969-73DA-A38E-BA184ED53165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967407-5B2E-437F-AF46-1BEA32B93F9E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B190C6-43C7-5ADE-EDAC-0094C5CBF805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5F0659-594E-B7B1-6071-B49E0E7AADC6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C79C04C-3F7B-80EF-03AC-1A1640BAA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B3163B6A-2FFB-F36E-29A2-E60571CD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C4052E55-999C-A430-5028-67E529AE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620396-6DA3-03AE-8935-FA4E67738D28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C18AAC-357F-788C-BAB7-0A19DD1C16D6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825902-CDC3-595D-93BE-53E532722078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FF39AD-BBBD-C4D2-7A84-7551756ECBAF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3C5EF2-6336-AB3D-7271-7FC623E43037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61AB80-2D61-83F7-3900-C7914D9C0CF9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E98D07-28C0-4C36-0BC7-6B1E7A8BF2EB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C3C9E0-CCA0-95BD-58AA-D54FDFBDFD0A}"/>
              </a:ext>
            </a:extLst>
          </p:cNvPr>
          <p:cNvSpPr/>
          <p:nvPr/>
        </p:nvSpPr>
        <p:spPr>
          <a:xfrm>
            <a:off x="4852540" y="1221810"/>
            <a:ext cx="2528671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BC59BD-1F1C-6290-5B40-D825E3E7DBD7}"/>
              </a:ext>
            </a:extLst>
          </p:cNvPr>
          <p:cNvSpPr/>
          <p:nvPr/>
        </p:nvSpPr>
        <p:spPr>
          <a:xfrm>
            <a:off x="2025716" y="1234167"/>
            <a:ext cx="2546284" cy="2372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A calendar with a few squares&#10;&#10;Description automatically generated">
            <a:extLst>
              <a:ext uri="{FF2B5EF4-FFF2-40B4-BE49-F238E27FC236}">
                <a16:creationId xmlns:a16="http://schemas.microsoft.com/office/drawing/2014/main" id="{1E1E2584-7BEB-3202-0860-D76B10F5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84" y="1691370"/>
            <a:ext cx="2306531" cy="1782462"/>
          </a:xfrm>
          <a:prstGeom prst="rect">
            <a:avLst/>
          </a:prstGeom>
        </p:spPr>
      </p:pic>
      <p:pic>
        <p:nvPicPr>
          <p:cNvPr id="48" name="Picture 47" descr="A calendar with a few squares&#10;&#10;Description automatically generated">
            <a:extLst>
              <a:ext uri="{FF2B5EF4-FFF2-40B4-BE49-F238E27FC236}">
                <a16:creationId xmlns:a16="http://schemas.microsoft.com/office/drawing/2014/main" id="{AA872B84-775E-F1F2-4683-38252923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3" y="1691370"/>
            <a:ext cx="2306531" cy="178246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84BCC8F-5656-5FB8-0468-8D216BD97F2B}"/>
              </a:ext>
            </a:extLst>
          </p:cNvPr>
          <p:cNvSpPr/>
          <p:nvPr/>
        </p:nvSpPr>
        <p:spPr>
          <a:xfrm>
            <a:off x="5134256" y="1949552"/>
            <a:ext cx="1960731" cy="85199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1D75A2-EB2B-DB72-964F-CE0FD5535C06}"/>
              </a:ext>
            </a:extLst>
          </p:cNvPr>
          <p:cNvSpPr/>
          <p:nvPr/>
        </p:nvSpPr>
        <p:spPr>
          <a:xfrm>
            <a:off x="2290670" y="2497647"/>
            <a:ext cx="1998828" cy="873921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AC40E1-E234-8692-30AE-F6142967C269}"/>
              </a:ext>
            </a:extLst>
          </p:cNvPr>
          <p:cNvSpPr txBox="1"/>
          <p:nvPr/>
        </p:nvSpPr>
        <p:spPr>
          <a:xfrm>
            <a:off x="2142184" y="1221810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August 2022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5E2A95-CEC9-1827-FA78-7184110A4F72}"/>
              </a:ext>
            </a:extLst>
          </p:cNvPr>
          <p:cNvSpPr txBox="1"/>
          <p:nvPr/>
        </p:nvSpPr>
        <p:spPr>
          <a:xfrm>
            <a:off x="4940931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Sept 2022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36A224-150D-DDFF-7953-91B5B62DF590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968075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4E0C440-B1DC-C1A6-91E1-703EF81D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2D19275-F88A-0662-53E3-C6CF5EB9AE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97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DC73AA-F80F-D2BB-7266-0472509F5201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E576BA-D6B9-E418-67DD-C6C7AA2DF701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15557C-A91F-0F98-3DF0-480B3EE748D9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20F370-8261-1544-38DD-3F8CE9595964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5F6E80A-041D-4575-957B-B5985228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212C686-F8D1-ED18-F6C3-A9A2FE132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34E503A-29CC-1FF0-90B0-B208A246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82B570-F06F-0A3F-EAC9-DCD11A314F4D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941881-9E87-C11A-BC8F-E15A9BBF872B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C60B92-E772-802D-2918-487AE38A82F6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238AC5-61ED-5E9F-E0D6-121C56973F91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B021E8-8C9A-B50E-3A67-EA82F1C61842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AC0837-8336-BB42-2EF5-13AA84317CDE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7D07CF-7BBC-B7C0-0592-75578E60816D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1F9587-2309-EA9D-C735-4820952F5E38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0EB00-D50C-1FAE-E0CF-27CDDDF981DC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2A9267-AD67-B144-6105-41AD65AE792D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C021F89-EB65-73D8-29E5-F1558358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6E0B244-6592-1F0D-E084-C3E2435ED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34DC34-935C-D1E6-226E-2D9E9E35DB30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B95E42-EFC0-33FA-11F7-9B56B2F2CFE6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507B32-3CDF-5375-8B6B-B5330C01D2E5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AB739A-3903-57A2-3A97-84D43BEF1706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1AC898-6F9F-56E0-8D98-D8C98E26D59F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376138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5023C0A-03C2-104E-1582-66987788E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0BDCA5F-23C5-DA33-6389-76DD074C5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98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CE3BAA-844E-9224-EAEC-D62C5F45AA66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3A594A-82FB-62B1-E966-737454CC3D83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10C08ED-E117-607F-3A76-EF3B313AC618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6966DA-8A7A-A829-C51F-97BBB0338A48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E3E32757-4836-56DD-355D-C6AC75E7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E72A802-1007-A5D6-0253-7F10119D8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8CED3F8-CF43-3255-4E70-468FF811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A2ED3B-1D3D-A8AB-5E78-39139B2EBF7D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10D6112-0DE6-E633-8BC5-63E5C8BD2D21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051E66-F265-9025-0A77-5269C88C7083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63E249-792D-053B-2EEC-FC518117DBBB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DD460B-E15E-7254-6A17-45836B57BC7E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6B4EF8-6E5A-C67F-CA4E-84B4CC0CF475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A9D1AC-46A7-03CA-2409-95D5465C4B34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BE89C-8D4B-BBDC-7C39-26F03C5217BA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A9B25B-0F7D-EDF5-C51F-B1813BF2FFF7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1A6F0-236D-8C8E-0134-98A2E42D6EEF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161C76B-D17F-BF7C-D821-30683C37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8AF6BB5-DEA8-2680-1ECA-F9907317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AFC74E-DB56-5632-2062-91DFF682F4EB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73CAB-6249-C8DA-1B50-15CE490BB347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9B75B1-ED3B-1DB5-1353-A4EF0CC15557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9A41A1-678B-D0C0-FADE-00FA24641ED1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92A1E2-4587-B8C3-DF4D-5B8624750E58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0ABE32-FDA5-1359-DAA2-ECDDE1D4E018}"/>
              </a:ext>
            </a:extLst>
          </p:cNvPr>
          <p:cNvGrpSpPr/>
          <p:nvPr/>
        </p:nvGrpSpPr>
        <p:grpSpPr>
          <a:xfrm>
            <a:off x="3259945" y="1253456"/>
            <a:ext cx="2854676" cy="3377145"/>
            <a:chOff x="3259945" y="1253456"/>
            <a:chExt cx="2854676" cy="337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F6C9DB-2C85-EC6B-5BE6-AFAEDF9929FC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C48E663-3B4E-4865-9241-23ADEBED8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797185-DA24-BEDE-65FF-1BB9EC885B0C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36761A-2D1D-D91B-32F2-960240F06240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July 2024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9FD5BE-9876-5F84-3C85-E7875314C75E}"/>
                </a:ext>
              </a:extLst>
            </p:cNvPr>
            <p:cNvSpPr txBox="1"/>
            <p:nvPr/>
          </p:nvSpPr>
          <p:spPr>
            <a:xfrm>
              <a:off x="3259945" y="3799604"/>
              <a:ext cx="285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1 week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082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085511B-AC8A-7B65-2D43-7AA092B8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32410D3-8CBF-9073-7A1D-7E9ACBDBEA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99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86341B-6710-EE66-5D63-8CCF16C7D86A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B64D45-DFCD-C673-574A-4D9245D6C751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17B87-E588-D895-D8A5-046CA04E1BFF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185CB5-9CDA-C834-4BD7-5413BD60D456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B8C5623-2D26-9598-E219-416B86A8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A574F52F-BC4E-7890-E211-07B48769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D4ECBC7-566A-9C2F-4E7B-3706CA4C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96EF75-CC10-1245-0D0B-94E2B2C7B6B3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8C4E0B-939F-5EE8-A9BD-D020287F6D82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FC1712-15F8-2C35-57A9-2F6D2E88B789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D2D65D-9240-78AB-AFC6-86D8F28EC6BB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January 2022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2D588-0AB4-28A4-3EFF-65D20EB87CC6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February 2022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16D44E-651E-991C-7AAA-61E6507C15B4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March 2022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5F1C88-CF12-E248-1F3D-3CB21777567E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40D64-8F87-1334-607F-4B8969366B6C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C8154A-75A3-A9BD-D2FF-3345CBCA7DB3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9D69D-60F7-6E2E-6B24-EB3F06F765CD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E34CC0E7-8113-B09B-F4F7-C41521226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46C98A0C-D729-A9AC-F40C-B1FB5E5C9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BA5970-51B1-E9A7-2435-A26459C8E161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57CA65-FBA3-D658-AFFD-359E67DC5A32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30E16E-C7E7-13FC-8655-5C2C408C4F90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8FE75B-CCBF-D125-F4A3-78543B143C4E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F326D3-6CE2-9393-01E4-A2B606500299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2D0BE6-0FC9-D75B-AAAD-DBF1EC68FDCC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2594910"/>
            <a:ext cx="771290" cy="720000"/>
            <a:chOff x="3453054" y="1253456"/>
            <a:chExt cx="2546284" cy="23769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AC80EA-2D0F-8276-291E-DDA13CBC9199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CD306CBF-451D-9731-B172-2851F1C4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C74172-C1BA-5F98-564C-4C586DD812DB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FB088-BC58-C344-7E0D-C3E8892ECD2D}"/>
                </a:ext>
              </a:extLst>
            </p:cNvPr>
            <p:cNvSpPr txBox="1"/>
            <p:nvPr/>
          </p:nvSpPr>
          <p:spPr>
            <a:xfrm>
              <a:off x="3548338" y="1253456"/>
              <a:ext cx="2277888" cy="48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July 2024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BF6448-E19D-5579-564D-A73377208415}"/>
              </a:ext>
            </a:extLst>
          </p:cNvPr>
          <p:cNvSpPr txBox="1"/>
          <p:nvPr/>
        </p:nvSpPr>
        <p:spPr>
          <a:xfrm>
            <a:off x="3144662" y="3361226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week</a:t>
            </a:r>
          </a:p>
        </p:txBody>
      </p:sp>
    </p:spTree>
    <p:extLst>
      <p:ext uri="{BB962C8B-B14F-4D97-AF65-F5344CB8AC3E}">
        <p14:creationId xmlns:p14="http://schemas.microsoft.com/office/powerpoint/2010/main" val="164706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1805</Words>
  <Application>Microsoft Macintosh PowerPoint</Application>
  <PresentationFormat>On-screen Show (16:9)</PresentationFormat>
  <Paragraphs>810</Paragraphs>
  <Slides>145</Slides>
  <Notes>127</Notes>
  <HiddenSlides>15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8" baseType="lpstr">
      <vt:lpstr>Arial</vt:lpstr>
      <vt:lpstr>Roboto</vt:lpstr>
      <vt:lpstr>Geometric</vt:lpstr>
      <vt:lpstr>From Chaos to Clarity</vt:lpstr>
      <vt:lpstr>Talk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is using 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is currently using 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is currently using our data and when they use it</vt:lpstr>
      <vt:lpstr>PowerPoint Presentation</vt:lpstr>
      <vt:lpstr>PowerPoint Presentation</vt:lpstr>
      <vt:lpstr>We need to understand who is currently using our data, when they use it, and 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be able to quickly understand who is using our data</vt:lpstr>
      <vt:lpstr>Migrating the device_id_user_id_mapping job from mapreduce to spark</vt:lpstr>
      <vt:lpstr>We need to quickly understand who is using our data in real time</vt:lpstr>
      <vt:lpstr>PowerPoint Presentation</vt:lpstr>
      <vt:lpstr>  We need to be able to zoom in to see the precise text of the actual queries being run </vt:lpstr>
      <vt:lpstr>PowerPoint Presentation</vt:lpstr>
      <vt:lpstr>PowerPoint Presentation</vt:lpstr>
      <vt:lpstr>The problem</vt:lpstr>
      <vt:lpstr>Challenges deep-dive</vt:lpstr>
      <vt:lpstr>Solution</vt:lpstr>
      <vt:lpstr>Implementation</vt:lpstr>
      <vt:lpstr>PowerPoint Presentation</vt:lpstr>
      <vt:lpstr>The team</vt:lpstr>
      <vt:lpstr>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Imeuvel Fala</cp:lastModifiedBy>
  <cp:revision>3</cp:revision>
  <dcterms:modified xsi:type="dcterms:W3CDTF">2025-01-10T23:50:48Z</dcterms:modified>
</cp:coreProperties>
</file>